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20"/>
  </p:notesMasterIdLst>
  <p:sldIdLst>
    <p:sldId id="256" r:id="rId2"/>
    <p:sldId id="258" r:id="rId3"/>
    <p:sldId id="257" r:id="rId4"/>
    <p:sldId id="270" r:id="rId5"/>
    <p:sldId id="273" r:id="rId6"/>
    <p:sldId id="260" r:id="rId7"/>
    <p:sldId id="259" r:id="rId8"/>
    <p:sldId id="276" r:id="rId9"/>
    <p:sldId id="275" r:id="rId10"/>
    <p:sldId id="267" r:id="rId11"/>
    <p:sldId id="261" r:id="rId12"/>
    <p:sldId id="264" r:id="rId13"/>
    <p:sldId id="262" r:id="rId14"/>
    <p:sldId id="265" r:id="rId15"/>
    <p:sldId id="266" r:id="rId16"/>
    <p:sldId id="268" r:id="rId17"/>
    <p:sldId id="269" r:id="rId18"/>
    <p:sldId id="272"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fantaisie, Vicky" initials="LV" lastIdx="5" clrIdx="0">
    <p:extLst>
      <p:ext uri="{19B8F6BF-5375-455C-9EA6-DF929625EA0E}">
        <p15:presenceInfo xmlns:p15="http://schemas.microsoft.com/office/powerpoint/2012/main" userId="S::lafavi01@uqo.ca::3a4622f3-9ff9-473d-9f55-cbc1000a394a" providerId="AD"/>
      </p:ext>
    </p:extLst>
  </p:cmAuthor>
  <p:cmAuthor id="2" name="Tourigny, Sarah" initials="TS" lastIdx="4" clrIdx="1">
    <p:extLst>
      <p:ext uri="{19B8F6BF-5375-455C-9EA6-DF929625EA0E}">
        <p15:presenceInfo xmlns:p15="http://schemas.microsoft.com/office/powerpoint/2012/main" userId="S::tous15@uqo.ca::ff2f3269-09b0-42b1-9c80-0f36ff9a91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A591C"/>
    <a:srgbClr val="D66139"/>
    <a:srgbClr val="D15837"/>
    <a:srgbClr val="C051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72770"/>
  </p:normalViewPr>
  <p:slideViewPr>
    <p:cSldViewPr snapToGrid="0" snapToObjects="1">
      <p:cViewPr varScale="1">
        <p:scale>
          <a:sx n="93" d="100"/>
          <a:sy n="93" d="100"/>
        </p:scale>
        <p:origin x="85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682E1F-984F-47AB-B963-6F26A7AB5F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BE6431F-6641-4332-AD6E-879734D50A59}">
      <dgm:prSet/>
      <dgm:spPr/>
      <dgm:t>
        <a:bodyPr/>
        <a:lstStyle/>
        <a:p>
          <a:r>
            <a:rPr lang="fr-CA" dirty="0"/>
            <a:t>Définir le concept de participation avec les enfants</a:t>
          </a:r>
          <a:endParaRPr lang="en-US" dirty="0"/>
        </a:p>
      </dgm:t>
    </dgm:pt>
    <dgm:pt modelId="{CC4BCF69-B2A0-4B78-AAA8-2A8F879EF42A}" type="parTrans" cxnId="{FE9BC439-90FF-4B1E-9442-E13C5FAF288D}">
      <dgm:prSet/>
      <dgm:spPr/>
      <dgm:t>
        <a:bodyPr/>
        <a:lstStyle/>
        <a:p>
          <a:endParaRPr lang="en-US"/>
        </a:p>
      </dgm:t>
    </dgm:pt>
    <dgm:pt modelId="{F7F422D8-A65E-4359-9D5A-672E28370EB3}" type="sibTrans" cxnId="{FE9BC439-90FF-4B1E-9442-E13C5FAF288D}">
      <dgm:prSet/>
      <dgm:spPr/>
      <dgm:t>
        <a:bodyPr/>
        <a:lstStyle/>
        <a:p>
          <a:endParaRPr lang="en-US"/>
        </a:p>
      </dgm:t>
    </dgm:pt>
    <dgm:pt modelId="{151C6F97-064C-4CC8-A1C3-9F566B80BEFE}">
      <dgm:prSet/>
      <dgm:spPr/>
      <dgm:t>
        <a:bodyPr/>
        <a:lstStyle/>
        <a:p>
          <a:r>
            <a:rPr lang="fr-CA" dirty="0"/>
            <a:t>Documenter les facilitateurs et les obstacles à la participation des enfants</a:t>
          </a:r>
          <a:endParaRPr lang="en-US" dirty="0"/>
        </a:p>
      </dgm:t>
    </dgm:pt>
    <dgm:pt modelId="{A8E71C29-5CF2-4269-9A06-6F8B934D6A10}" type="parTrans" cxnId="{DA9232EB-7864-438D-B3F0-7F5C66459B3A}">
      <dgm:prSet/>
      <dgm:spPr/>
      <dgm:t>
        <a:bodyPr/>
        <a:lstStyle/>
        <a:p>
          <a:endParaRPr lang="en-US"/>
        </a:p>
      </dgm:t>
    </dgm:pt>
    <dgm:pt modelId="{EA651857-DD80-4D18-8D45-1A8466193F84}" type="sibTrans" cxnId="{DA9232EB-7864-438D-B3F0-7F5C66459B3A}">
      <dgm:prSet/>
      <dgm:spPr/>
      <dgm:t>
        <a:bodyPr/>
        <a:lstStyle/>
        <a:p>
          <a:endParaRPr lang="en-US"/>
        </a:p>
      </dgm:t>
    </dgm:pt>
    <dgm:pt modelId="{ED9BA401-C53E-43E5-90BE-F2A23A56016E}">
      <dgm:prSet/>
      <dgm:spPr/>
      <dgm:t>
        <a:bodyPr/>
        <a:lstStyle/>
        <a:p>
          <a:r>
            <a:rPr lang="fr-CA" dirty="0"/>
            <a:t>Identifier les pratiques à privilégier pour soutenir la participation des enfants</a:t>
          </a:r>
          <a:endParaRPr lang="en-US" dirty="0"/>
        </a:p>
      </dgm:t>
    </dgm:pt>
    <dgm:pt modelId="{CFC217D6-479B-4193-8E7C-53C563928689}" type="parTrans" cxnId="{430337F5-E535-469D-99D5-CC64E2728FAF}">
      <dgm:prSet/>
      <dgm:spPr/>
      <dgm:t>
        <a:bodyPr/>
        <a:lstStyle/>
        <a:p>
          <a:endParaRPr lang="en-US"/>
        </a:p>
      </dgm:t>
    </dgm:pt>
    <dgm:pt modelId="{92B967F3-6EA9-4EBE-99C8-9F2FFD3808BC}" type="sibTrans" cxnId="{430337F5-E535-469D-99D5-CC64E2728FAF}">
      <dgm:prSet/>
      <dgm:spPr/>
      <dgm:t>
        <a:bodyPr/>
        <a:lstStyle/>
        <a:p>
          <a:endParaRPr lang="en-US"/>
        </a:p>
      </dgm:t>
    </dgm:pt>
    <dgm:pt modelId="{DBA4B205-C627-3D40-B81A-A2B761C7429E}" type="pres">
      <dgm:prSet presAssocID="{16682E1F-984F-47AB-B963-6F26A7AB5F6B}" presName="linear" presStyleCnt="0">
        <dgm:presLayoutVars>
          <dgm:animLvl val="lvl"/>
          <dgm:resizeHandles val="exact"/>
        </dgm:presLayoutVars>
      </dgm:prSet>
      <dgm:spPr/>
    </dgm:pt>
    <dgm:pt modelId="{65D9F82B-AD3F-CB44-A1B0-E4D2B70BE021}" type="pres">
      <dgm:prSet presAssocID="{ABE6431F-6641-4332-AD6E-879734D50A59}" presName="parentText" presStyleLbl="node1" presStyleIdx="0" presStyleCnt="3" custScaleY="99890" custLinFactNeighborY="13603">
        <dgm:presLayoutVars>
          <dgm:chMax val="0"/>
          <dgm:bulletEnabled val="1"/>
        </dgm:presLayoutVars>
      </dgm:prSet>
      <dgm:spPr/>
    </dgm:pt>
    <dgm:pt modelId="{D4B8E5AD-451F-0C45-996F-3EC48C00DCB6}" type="pres">
      <dgm:prSet presAssocID="{F7F422D8-A65E-4359-9D5A-672E28370EB3}" presName="spacer" presStyleCnt="0"/>
      <dgm:spPr/>
    </dgm:pt>
    <dgm:pt modelId="{BDE13D77-1603-DF40-8563-5B69E2F01602}" type="pres">
      <dgm:prSet presAssocID="{151C6F97-064C-4CC8-A1C3-9F566B80BEFE}" presName="parentText" presStyleLbl="node1" presStyleIdx="1" presStyleCnt="3">
        <dgm:presLayoutVars>
          <dgm:chMax val="0"/>
          <dgm:bulletEnabled val="1"/>
        </dgm:presLayoutVars>
      </dgm:prSet>
      <dgm:spPr/>
    </dgm:pt>
    <dgm:pt modelId="{DC49562E-9AA4-C045-9E05-41D19B246A21}" type="pres">
      <dgm:prSet presAssocID="{EA651857-DD80-4D18-8D45-1A8466193F84}" presName="spacer" presStyleCnt="0"/>
      <dgm:spPr/>
    </dgm:pt>
    <dgm:pt modelId="{2952EDB5-8D68-0B41-9E27-CF3AEC6026A0}" type="pres">
      <dgm:prSet presAssocID="{ED9BA401-C53E-43E5-90BE-F2A23A56016E}" presName="parentText" presStyleLbl="node1" presStyleIdx="2" presStyleCnt="3">
        <dgm:presLayoutVars>
          <dgm:chMax val="0"/>
          <dgm:bulletEnabled val="1"/>
        </dgm:presLayoutVars>
      </dgm:prSet>
      <dgm:spPr/>
    </dgm:pt>
  </dgm:ptLst>
  <dgm:cxnLst>
    <dgm:cxn modelId="{FE9BC439-90FF-4B1E-9442-E13C5FAF288D}" srcId="{16682E1F-984F-47AB-B963-6F26A7AB5F6B}" destId="{ABE6431F-6641-4332-AD6E-879734D50A59}" srcOrd="0" destOrd="0" parTransId="{CC4BCF69-B2A0-4B78-AAA8-2A8F879EF42A}" sibTransId="{F7F422D8-A65E-4359-9D5A-672E28370EB3}"/>
    <dgm:cxn modelId="{F423A479-5A0A-D248-AA43-03B88F67AD89}" type="presOf" srcId="{16682E1F-984F-47AB-B963-6F26A7AB5F6B}" destId="{DBA4B205-C627-3D40-B81A-A2B761C7429E}" srcOrd="0" destOrd="0" presId="urn:microsoft.com/office/officeart/2005/8/layout/vList2"/>
    <dgm:cxn modelId="{CF262C7C-8BE1-D34F-A295-5F842F3CFFF4}" type="presOf" srcId="{ABE6431F-6641-4332-AD6E-879734D50A59}" destId="{65D9F82B-AD3F-CB44-A1B0-E4D2B70BE021}" srcOrd="0" destOrd="0" presId="urn:microsoft.com/office/officeart/2005/8/layout/vList2"/>
    <dgm:cxn modelId="{98BD05D6-B3C5-D341-B62B-FED5D58A41F4}" type="presOf" srcId="{151C6F97-064C-4CC8-A1C3-9F566B80BEFE}" destId="{BDE13D77-1603-DF40-8563-5B69E2F01602}" srcOrd="0" destOrd="0" presId="urn:microsoft.com/office/officeart/2005/8/layout/vList2"/>
    <dgm:cxn modelId="{DA9232EB-7864-438D-B3F0-7F5C66459B3A}" srcId="{16682E1F-984F-47AB-B963-6F26A7AB5F6B}" destId="{151C6F97-064C-4CC8-A1C3-9F566B80BEFE}" srcOrd="1" destOrd="0" parTransId="{A8E71C29-5CF2-4269-9A06-6F8B934D6A10}" sibTransId="{EA651857-DD80-4D18-8D45-1A8466193F84}"/>
    <dgm:cxn modelId="{DD4ABDF4-B14C-9747-A252-4D0B61DBA174}" type="presOf" srcId="{ED9BA401-C53E-43E5-90BE-F2A23A56016E}" destId="{2952EDB5-8D68-0B41-9E27-CF3AEC6026A0}" srcOrd="0" destOrd="0" presId="urn:microsoft.com/office/officeart/2005/8/layout/vList2"/>
    <dgm:cxn modelId="{430337F5-E535-469D-99D5-CC64E2728FAF}" srcId="{16682E1F-984F-47AB-B963-6F26A7AB5F6B}" destId="{ED9BA401-C53E-43E5-90BE-F2A23A56016E}" srcOrd="2" destOrd="0" parTransId="{CFC217D6-479B-4193-8E7C-53C563928689}" sibTransId="{92B967F3-6EA9-4EBE-99C8-9F2FFD3808BC}"/>
    <dgm:cxn modelId="{F97A0AA5-3764-DD47-890E-5C5B2B6471F0}" type="presParOf" srcId="{DBA4B205-C627-3D40-B81A-A2B761C7429E}" destId="{65D9F82B-AD3F-CB44-A1B0-E4D2B70BE021}" srcOrd="0" destOrd="0" presId="urn:microsoft.com/office/officeart/2005/8/layout/vList2"/>
    <dgm:cxn modelId="{170A83C5-2722-674A-BEC5-6CF7110DC0D3}" type="presParOf" srcId="{DBA4B205-C627-3D40-B81A-A2B761C7429E}" destId="{D4B8E5AD-451F-0C45-996F-3EC48C00DCB6}" srcOrd="1" destOrd="0" presId="urn:microsoft.com/office/officeart/2005/8/layout/vList2"/>
    <dgm:cxn modelId="{18998A28-BBD0-0D4C-8ED0-CFDFA63855B8}" type="presParOf" srcId="{DBA4B205-C627-3D40-B81A-A2B761C7429E}" destId="{BDE13D77-1603-DF40-8563-5B69E2F01602}" srcOrd="2" destOrd="0" presId="urn:microsoft.com/office/officeart/2005/8/layout/vList2"/>
    <dgm:cxn modelId="{B86BA47C-B682-3945-BDEC-F0CA61FA8463}" type="presParOf" srcId="{DBA4B205-C627-3D40-B81A-A2B761C7429E}" destId="{DC49562E-9AA4-C045-9E05-41D19B246A21}" srcOrd="3" destOrd="0" presId="urn:microsoft.com/office/officeart/2005/8/layout/vList2"/>
    <dgm:cxn modelId="{96966CDB-039C-0645-A590-DB93E4D6D3B7}" type="presParOf" srcId="{DBA4B205-C627-3D40-B81A-A2B761C7429E}" destId="{2952EDB5-8D68-0B41-9E27-CF3AEC6026A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3A2498-AA02-2D49-81A1-A057D74E3958}" type="doc">
      <dgm:prSet loTypeId="urn:microsoft.com/office/officeart/2005/8/layout/cycle4" loCatId="" qsTypeId="urn:microsoft.com/office/officeart/2005/8/quickstyle/simple1" qsCatId="simple" csTypeId="urn:microsoft.com/office/officeart/2005/8/colors/accent1_2" csCatId="accent1" phldr="1"/>
      <dgm:spPr/>
      <dgm:t>
        <a:bodyPr/>
        <a:lstStyle/>
        <a:p>
          <a:endParaRPr lang="fr-CA"/>
        </a:p>
      </dgm:t>
    </dgm:pt>
    <dgm:pt modelId="{E7092C04-0003-CE4D-9D69-2CE65D49D42C}">
      <dgm:prSet phldrT="[Texte]"/>
      <dgm:spPr/>
      <dgm:t>
        <a:bodyPr/>
        <a:lstStyle/>
        <a:p>
          <a:r>
            <a:rPr lang="fr-CA" dirty="0"/>
            <a:t>Espace</a:t>
          </a:r>
        </a:p>
      </dgm:t>
    </dgm:pt>
    <dgm:pt modelId="{79D757A9-D0D7-1D48-9EE3-37692E9A6A12}" type="parTrans" cxnId="{9CD8F400-394D-6142-85DE-DB884B69F2D3}">
      <dgm:prSet/>
      <dgm:spPr/>
      <dgm:t>
        <a:bodyPr/>
        <a:lstStyle/>
        <a:p>
          <a:endParaRPr lang="fr-CA"/>
        </a:p>
      </dgm:t>
    </dgm:pt>
    <dgm:pt modelId="{C1D5DFD1-D9FA-D24C-B077-A2E1780173CA}" type="sibTrans" cxnId="{9CD8F400-394D-6142-85DE-DB884B69F2D3}">
      <dgm:prSet/>
      <dgm:spPr/>
      <dgm:t>
        <a:bodyPr/>
        <a:lstStyle/>
        <a:p>
          <a:endParaRPr lang="fr-CA"/>
        </a:p>
      </dgm:t>
    </dgm:pt>
    <dgm:pt modelId="{87841CB9-D1DB-F94A-A973-7AA280285124}">
      <dgm:prSet phldrT="[Texte]" custT="1"/>
      <dgm:spPr/>
      <dgm:t>
        <a:bodyPr anchor="t" anchorCtr="0"/>
        <a:lstStyle/>
        <a:p>
          <a:pPr>
            <a:buNone/>
          </a:pPr>
          <a:r>
            <a:rPr lang="fr-CA" sz="2400" dirty="0"/>
            <a:t>On m’offre un environnement propice à ma participation.</a:t>
          </a:r>
        </a:p>
      </dgm:t>
    </dgm:pt>
    <dgm:pt modelId="{89ACB3C4-9F35-3C47-92A8-F7F25BCAD6DA}" type="parTrans" cxnId="{87446315-3079-7747-B7BC-B49C0F7A6A05}">
      <dgm:prSet/>
      <dgm:spPr/>
      <dgm:t>
        <a:bodyPr/>
        <a:lstStyle/>
        <a:p>
          <a:endParaRPr lang="fr-CA"/>
        </a:p>
      </dgm:t>
    </dgm:pt>
    <dgm:pt modelId="{86107FCE-9ABD-554B-88F9-D924EE05F9F9}" type="sibTrans" cxnId="{87446315-3079-7747-B7BC-B49C0F7A6A05}">
      <dgm:prSet/>
      <dgm:spPr/>
      <dgm:t>
        <a:bodyPr/>
        <a:lstStyle/>
        <a:p>
          <a:endParaRPr lang="fr-CA"/>
        </a:p>
      </dgm:t>
    </dgm:pt>
    <dgm:pt modelId="{F4AA2057-ECCB-2343-B9F1-267018A674CB}">
      <dgm:prSet phldrT="[Texte]"/>
      <dgm:spPr/>
      <dgm:t>
        <a:bodyPr/>
        <a:lstStyle/>
        <a:p>
          <a:r>
            <a:rPr lang="fr-CA" dirty="0"/>
            <a:t>Voix</a:t>
          </a:r>
        </a:p>
      </dgm:t>
    </dgm:pt>
    <dgm:pt modelId="{E1F7E6B1-23ED-A942-9E23-8EB0696D7D64}" type="parTrans" cxnId="{8134376A-9802-4941-AA12-281B90FB6C5D}">
      <dgm:prSet/>
      <dgm:spPr/>
      <dgm:t>
        <a:bodyPr/>
        <a:lstStyle/>
        <a:p>
          <a:endParaRPr lang="fr-CA"/>
        </a:p>
      </dgm:t>
    </dgm:pt>
    <dgm:pt modelId="{649D8C7E-659E-C346-B315-75DE04DE006B}" type="sibTrans" cxnId="{8134376A-9802-4941-AA12-281B90FB6C5D}">
      <dgm:prSet/>
      <dgm:spPr/>
      <dgm:t>
        <a:bodyPr/>
        <a:lstStyle/>
        <a:p>
          <a:endParaRPr lang="fr-CA"/>
        </a:p>
      </dgm:t>
    </dgm:pt>
    <dgm:pt modelId="{446A37BE-5C17-7D4B-AE71-CD2CB65C98BB}">
      <dgm:prSet phldrT="[Texte]" custT="1"/>
      <dgm:spPr/>
      <dgm:t>
        <a:bodyPr anchor="t" anchorCtr="0"/>
        <a:lstStyle/>
        <a:p>
          <a:pPr algn="r">
            <a:buNone/>
          </a:pPr>
          <a:r>
            <a:rPr lang="fr-CA" sz="2400" dirty="0"/>
            <a:t>On m'explique</a:t>
          </a:r>
        </a:p>
      </dgm:t>
    </dgm:pt>
    <dgm:pt modelId="{D9288493-B837-5646-A541-B93D1DC5B269}" type="parTrans" cxnId="{98A7BA41-8FDB-BA4D-8AF3-E2FA4869FBF7}">
      <dgm:prSet/>
      <dgm:spPr/>
      <dgm:t>
        <a:bodyPr/>
        <a:lstStyle/>
        <a:p>
          <a:endParaRPr lang="fr-CA"/>
        </a:p>
      </dgm:t>
    </dgm:pt>
    <dgm:pt modelId="{E750EEA1-68A4-7D49-BC20-618F8D16A096}" type="sibTrans" cxnId="{98A7BA41-8FDB-BA4D-8AF3-E2FA4869FBF7}">
      <dgm:prSet/>
      <dgm:spPr/>
      <dgm:t>
        <a:bodyPr/>
        <a:lstStyle/>
        <a:p>
          <a:endParaRPr lang="fr-CA"/>
        </a:p>
      </dgm:t>
    </dgm:pt>
    <dgm:pt modelId="{1342BF26-D5E2-DD4B-9846-068CEA9CEDE2}">
      <dgm:prSet phldrT="[Texte]"/>
      <dgm:spPr/>
      <dgm:t>
        <a:bodyPr/>
        <a:lstStyle/>
        <a:p>
          <a:r>
            <a:rPr lang="fr-CA" dirty="0"/>
            <a:t>Audience</a:t>
          </a:r>
        </a:p>
      </dgm:t>
    </dgm:pt>
    <dgm:pt modelId="{207E0157-6555-5E4C-92FE-38E709E6FEC7}" type="parTrans" cxnId="{8172973F-E38C-DE46-BB17-A7D191B82F6D}">
      <dgm:prSet/>
      <dgm:spPr/>
      <dgm:t>
        <a:bodyPr/>
        <a:lstStyle/>
        <a:p>
          <a:endParaRPr lang="fr-CA"/>
        </a:p>
      </dgm:t>
    </dgm:pt>
    <dgm:pt modelId="{2C9BA9A7-4CC1-EA40-9E79-23724D6D3957}" type="sibTrans" cxnId="{8172973F-E38C-DE46-BB17-A7D191B82F6D}">
      <dgm:prSet/>
      <dgm:spPr/>
      <dgm:t>
        <a:bodyPr/>
        <a:lstStyle/>
        <a:p>
          <a:endParaRPr lang="fr-CA"/>
        </a:p>
      </dgm:t>
    </dgm:pt>
    <dgm:pt modelId="{CB0F7A8D-0F66-EF43-A270-3E81311B5457}">
      <dgm:prSet phldrT="[Texte]"/>
      <dgm:spPr/>
      <dgm:t>
        <a:bodyPr/>
        <a:lstStyle/>
        <a:p>
          <a:r>
            <a:rPr lang="fr-CA" dirty="0"/>
            <a:t>Influence</a:t>
          </a:r>
        </a:p>
      </dgm:t>
    </dgm:pt>
    <dgm:pt modelId="{59E4DB69-0336-8E45-A15F-58A351C76D64}" type="parTrans" cxnId="{32031DE4-4397-D74B-9563-C6C249CB29E2}">
      <dgm:prSet/>
      <dgm:spPr/>
      <dgm:t>
        <a:bodyPr/>
        <a:lstStyle/>
        <a:p>
          <a:endParaRPr lang="fr-CA"/>
        </a:p>
      </dgm:t>
    </dgm:pt>
    <dgm:pt modelId="{F57450FF-9C84-1049-95ED-E52EF3B37A4F}" type="sibTrans" cxnId="{32031DE4-4397-D74B-9563-C6C249CB29E2}">
      <dgm:prSet/>
      <dgm:spPr/>
      <dgm:t>
        <a:bodyPr/>
        <a:lstStyle/>
        <a:p>
          <a:endParaRPr lang="fr-CA"/>
        </a:p>
      </dgm:t>
    </dgm:pt>
    <dgm:pt modelId="{D13098B5-AE8A-924C-ADB1-526AE1BBF0D5}">
      <dgm:prSet phldrT="[Texte]" custT="1"/>
      <dgm:spPr/>
      <dgm:t>
        <a:bodyPr anchor="t" anchorCtr="0"/>
        <a:lstStyle/>
        <a:p>
          <a:pPr>
            <a:buNone/>
          </a:pPr>
          <a:r>
            <a:rPr lang="fr-CA" sz="2400" dirty="0"/>
            <a:t>On me donne des choix</a:t>
          </a:r>
        </a:p>
      </dgm:t>
    </dgm:pt>
    <dgm:pt modelId="{9F0E46E5-421F-0C4B-B554-F10BFE214BC4}" type="parTrans" cxnId="{AD0CB182-7F62-9340-A8D9-D9BEC4FB2AE6}">
      <dgm:prSet/>
      <dgm:spPr/>
      <dgm:t>
        <a:bodyPr/>
        <a:lstStyle/>
        <a:p>
          <a:endParaRPr lang="fr-CA"/>
        </a:p>
      </dgm:t>
    </dgm:pt>
    <dgm:pt modelId="{670148B1-E45B-994A-9220-2D17EDD1F733}" type="sibTrans" cxnId="{AD0CB182-7F62-9340-A8D9-D9BEC4FB2AE6}">
      <dgm:prSet/>
      <dgm:spPr/>
      <dgm:t>
        <a:bodyPr/>
        <a:lstStyle/>
        <a:p>
          <a:endParaRPr lang="fr-CA"/>
        </a:p>
      </dgm:t>
    </dgm:pt>
    <dgm:pt modelId="{9E5378CA-D4D8-BF40-9481-A2B81292A5B1}">
      <dgm:prSet phldrT="[Texte]" custT="1"/>
      <dgm:spPr/>
      <dgm:t>
        <a:bodyPr tIns="0" anchor="b" anchorCtr="0"/>
        <a:lstStyle/>
        <a:p>
          <a:pPr algn="r">
            <a:buNone/>
          </a:pPr>
          <a:r>
            <a:rPr lang="fr-CA" sz="2400" dirty="0"/>
            <a:t>On ne se sent pas jugé</a:t>
          </a:r>
        </a:p>
      </dgm:t>
    </dgm:pt>
    <dgm:pt modelId="{670F67E1-039D-CC41-8060-3AFEB133357E}" type="sibTrans" cxnId="{084C666D-F6B4-F347-B6CC-1D35128C2F9A}">
      <dgm:prSet/>
      <dgm:spPr/>
      <dgm:t>
        <a:bodyPr/>
        <a:lstStyle/>
        <a:p>
          <a:endParaRPr lang="fr-CA"/>
        </a:p>
      </dgm:t>
    </dgm:pt>
    <dgm:pt modelId="{8CA9FE82-D26C-E143-84F6-4E8D0AA787C1}" type="parTrans" cxnId="{084C666D-F6B4-F347-B6CC-1D35128C2F9A}">
      <dgm:prSet/>
      <dgm:spPr/>
      <dgm:t>
        <a:bodyPr/>
        <a:lstStyle/>
        <a:p>
          <a:endParaRPr lang="fr-CA"/>
        </a:p>
      </dgm:t>
    </dgm:pt>
    <dgm:pt modelId="{B6C9F1DA-67C4-CD48-A353-80BC8D6ADF71}">
      <dgm:prSet phldrT="[Texte]" custT="1"/>
      <dgm:spPr/>
      <dgm:t>
        <a:bodyPr anchor="t" anchorCtr="0"/>
        <a:lstStyle/>
        <a:p>
          <a:pPr>
            <a:buNone/>
          </a:pPr>
          <a:r>
            <a:rPr lang="fr-CA" sz="2400" dirty="0"/>
            <a:t>On me permet de m’exprimer de différentes façons.</a:t>
          </a:r>
        </a:p>
      </dgm:t>
    </dgm:pt>
    <dgm:pt modelId="{F878E896-A602-D34B-809E-C51D7A8EB26C}" type="parTrans" cxnId="{D8FDA7EE-FE31-1441-BA3D-0CBDF7E2704E}">
      <dgm:prSet/>
      <dgm:spPr/>
      <dgm:t>
        <a:bodyPr/>
        <a:lstStyle/>
        <a:p>
          <a:endParaRPr lang="fr-CA"/>
        </a:p>
      </dgm:t>
    </dgm:pt>
    <dgm:pt modelId="{D3818695-5D5B-0845-92DB-7D14982A8831}" type="sibTrans" cxnId="{D8FDA7EE-FE31-1441-BA3D-0CBDF7E2704E}">
      <dgm:prSet/>
      <dgm:spPr/>
      <dgm:t>
        <a:bodyPr/>
        <a:lstStyle/>
        <a:p>
          <a:endParaRPr lang="fr-CA"/>
        </a:p>
      </dgm:t>
    </dgm:pt>
    <dgm:pt modelId="{06947D12-A477-1D44-A94D-C78943EFFC16}">
      <dgm:prSet phldrT="[Texte]" custT="1"/>
      <dgm:spPr/>
      <dgm:t>
        <a:bodyPr anchor="t" anchorCtr="0"/>
        <a:lstStyle/>
        <a:p>
          <a:pPr>
            <a:buNone/>
          </a:pPr>
          <a:endParaRPr lang="fr-CA" sz="2400" dirty="0"/>
        </a:p>
      </dgm:t>
    </dgm:pt>
    <dgm:pt modelId="{0B23BD4A-1C1A-6A4A-AF6A-4E2194B66593}" type="parTrans" cxnId="{E9221501-E486-9048-91DF-FEDCA298BE73}">
      <dgm:prSet/>
      <dgm:spPr/>
      <dgm:t>
        <a:bodyPr/>
        <a:lstStyle/>
        <a:p>
          <a:endParaRPr lang="fr-CA"/>
        </a:p>
      </dgm:t>
    </dgm:pt>
    <dgm:pt modelId="{D20C3A9C-DD6E-9D4D-8A42-FFFF454A3818}" type="sibTrans" cxnId="{E9221501-E486-9048-91DF-FEDCA298BE73}">
      <dgm:prSet/>
      <dgm:spPr/>
      <dgm:t>
        <a:bodyPr/>
        <a:lstStyle/>
        <a:p>
          <a:endParaRPr lang="fr-CA"/>
        </a:p>
      </dgm:t>
    </dgm:pt>
    <dgm:pt modelId="{3D3AB42C-D968-AD44-B366-9D5906B57A2B}">
      <dgm:prSet phldrT="[Texte]" custT="1"/>
      <dgm:spPr/>
      <dgm:t>
        <a:bodyPr anchor="t" anchorCtr="0"/>
        <a:lstStyle/>
        <a:p>
          <a:pPr algn="r">
            <a:buNone/>
          </a:pPr>
          <a:r>
            <a:rPr lang="fr-CA" sz="2400" dirty="0"/>
            <a:t>On me donne le/du temps</a:t>
          </a:r>
        </a:p>
      </dgm:t>
    </dgm:pt>
    <dgm:pt modelId="{199A5992-C2B0-E644-BC8C-62B13699A2C0}" type="parTrans" cxnId="{7DDCCC3F-5CA3-B242-A433-8591217BF07A}">
      <dgm:prSet/>
      <dgm:spPr/>
      <dgm:t>
        <a:bodyPr/>
        <a:lstStyle/>
        <a:p>
          <a:endParaRPr lang="fr-CA"/>
        </a:p>
      </dgm:t>
    </dgm:pt>
    <dgm:pt modelId="{E3AD8AB7-97B3-2747-B081-910976014E41}" type="sibTrans" cxnId="{7DDCCC3F-5CA3-B242-A433-8591217BF07A}">
      <dgm:prSet/>
      <dgm:spPr/>
      <dgm:t>
        <a:bodyPr/>
        <a:lstStyle/>
        <a:p>
          <a:endParaRPr lang="fr-CA"/>
        </a:p>
      </dgm:t>
    </dgm:pt>
    <dgm:pt modelId="{FB9467A3-0AFB-2D4E-95C4-3EB503ABFCB8}">
      <dgm:prSet phldrT="[Texte]" custT="1"/>
      <dgm:spPr/>
      <dgm:t>
        <a:bodyPr tIns="0" anchor="b" anchorCtr="0"/>
        <a:lstStyle/>
        <a:p>
          <a:pPr algn="r">
            <a:buNone/>
          </a:pPr>
          <a:r>
            <a:rPr lang="fr-CA" sz="2400" dirty="0"/>
            <a:t>On me croit</a:t>
          </a:r>
        </a:p>
      </dgm:t>
    </dgm:pt>
    <dgm:pt modelId="{5E73992C-99A4-8C49-8974-3B49F45E17FF}" type="parTrans" cxnId="{64DBE0C7-A748-4943-AC31-A97D3C157144}">
      <dgm:prSet/>
      <dgm:spPr/>
      <dgm:t>
        <a:bodyPr/>
        <a:lstStyle/>
        <a:p>
          <a:endParaRPr lang="fr-CA"/>
        </a:p>
      </dgm:t>
    </dgm:pt>
    <dgm:pt modelId="{3A34AC21-A673-E544-9455-1F9C1EF343AC}" type="sibTrans" cxnId="{64DBE0C7-A748-4943-AC31-A97D3C157144}">
      <dgm:prSet/>
      <dgm:spPr/>
      <dgm:t>
        <a:bodyPr/>
        <a:lstStyle/>
        <a:p>
          <a:endParaRPr lang="fr-CA"/>
        </a:p>
      </dgm:t>
    </dgm:pt>
    <dgm:pt modelId="{0B5BE684-A8B9-3C47-A4FE-ECFDE0B99A15}">
      <dgm:prSet phldrT="[Texte]" custT="1"/>
      <dgm:spPr/>
      <dgm:t>
        <a:bodyPr tIns="0" anchor="b" anchorCtr="0"/>
        <a:lstStyle/>
        <a:p>
          <a:pPr algn="r">
            <a:buNone/>
          </a:pPr>
          <a:r>
            <a:rPr lang="fr-CA" sz="2400" dirty="0"/>
            <a:t>On m’accompagne</a:t>
          </a:r>
        </a:p>
      </dgm:t>
    </dgm:pt>
    <dgm:pt modelId="{8C609133-64BB-E443-884B-980EA0E332CD}" type="parTrans" cxnId="{24A8A955-8F61-124A-9882-93029D3766C4}">
      <dgm:prSet/>
      <dgm:spPr/>
      <dgm:t>
        <a:bodyPr/>
        <a:lstStyle/>
        <a:p>
          <a:endParaRPr lang="fr-CA"/>
        </a:p>
      </dgm:t>
    </dgm:pt>
    <dgm:pt modelId="{D4DF8474-214E-B844-901D-8B50561A2D8E}" type="sibTrans" cxnId="{24A8A955-8F61-124A-9882-93029D3766C4}">
      <dgm:prSet/>
      <dgm:spPr/>
      <dgm:t>
        <a:bodyPr/>
        <a:lstStyle/>
        <a:p>
          <a:endParaRPr lang="fr-CA"/>
        </a:p>
      </dgm:t>
    </dgm:pt>
    <dgm:pt modelId="{002C951D-CCEF-8C43-9898-C0AE4B1F9B46}">
      <dgm:prSet phldrT="[Texte]" custT="1"/>
      <dgm:spPr/>
      <dgm:t>
        <a:bodyPr tIns="0" anchor="b" anchorCtr="0"/>
        <a:lstStyle/>
        <a:p>
          <a:pPr algn="r">
            <a:buNone/>
          </a:pPr>
          <a:r>
            <a:rPr lang="fr-CA" sz="2400" dirty="0"/>
            <a:t>On m’écoute et on me regarde</a:t>
          </a:r>
        </a:p>
      </dgm:t>
    </dgm:pt>
    <dgm:pt modelId="{A4C596FC-1FAC-4B4B-95A0-619EC855CAEE}" type="parTrans" cxnId="{4DDBE9AF-B663-5647-BA24-135361C0F071}">
      <dgm:prSet/>
      <dgm:spPr/>
      <dgm:t>
        <a:bodyPr/>
        <a:lstStyle/>
        <a:p>
          <a:endParaRPr lang="fr-CA"/>
        </a:p>
      </dgm:t>
    </dgm:pt>
    <dgm:pt modelId="{4F0C699A-6478-2941-B3D0-8A232F3CDF41}" type="sibTrans" cxnId="{4DDBE9AF-B663-5647-BA24-135361C0F071}">
      <dgm:prSet/>
      <dgm:spPr/>
      <dgm:t>
        <a:bodyPr/>
        <a:lstStyle/>
        <a:p>
          <a:endParaRPr lang="fr-CA"/>
        </a:p>
      </dgm:t>
    </dgm:pt>
    <dgm:pt modelId="{B899615F-496C-604D-A245-5C45834DC08B}">
      <dgm:prSet phldrT="[Texte]" custT="1"/>
      <dgm:spPr/>
      <dgm:t>
        <a:bodyPr anchor="t" anchorCtr="0"/>
        <a:lstStyle/>
        <a:p>
          <a:pPr algn="r">
            <a:buNone/>
          </a:pPr>
          <a:r>
            <a:rPr lang="fr-CA" sz="2400" dirty="0"/>
            <a:t>On m’aime</a:t>
          </a:r>
        </a:p>
      </dgm:t>
    </dgm:pt>
    <dgm:pt modelId="{4A9002C0-D4EB-FE41-9E96-F3A99B28EA4A}" type="parTrans" cxnId="{CA9F5446-0C36-7E40-ABAC-0097E2DA6683}">
      <dgm:prSet/>
      <dgm:spPr/>
      <dgm:t>
        <a:bodyPr/>
        <a:lstStyle/>
        <a:p>
          <a:endParaRPr lang="fr-CA"/>
        </a:p>
      </dgm:t>
    </dgm:pt>
    <dgm:pt modelId="{627C03C8-EAF5-BD43-B031-42C89685ECE7}" type="sibTrans" cxnId="{CA9F5446-0C36-7E40-ABAC-0097E2DA6683}">
      <dgm:prSet/>
      <dgm:spPr/>
      <dgm:t>
        <a:bodyPr/>
        <a:lstStyle/>
        <a:p>
          <a:endParaRPr lang="fr-CA"/>
        </a:p>
      </dgm:t>
    </dgm:pt>
    <dgm:pt modelId="{670FDAE3-747B-8049-8DB2-FEC39B9C8E54}">
      <dgm:prSet phldrT="[Texte]" custT="1"/>
      <dgm:spPr/>
      <dgm:t>
        <a:bodyPr anchor="t" anchorCtr="0"/>
        <a:lstStyle/>
        <a:p>
          <a:pPr algn="r">
            <a:buNone/>
          </a:pPr>
          <a:r>
            <a:rPr lang="fr-CA" sz="2400" dirty="0"/>
            <a:t>On m’accueille calmement</a:t>
          </a:r>
        </a:p>
      </dgm:t>
    </dgm:pt>
    <dgm:pt modelId="{E35A9574-ABB4-1B4B-9F33-F6B5FF224A06}" type="parTrans" cxnId="{A152A344-6C87-BF47-8700-C8A99774CAFC}">
      <dgm:prSet/>
      <dgm:spPr/>
      <dgm:t>
        <a:bodyPr/>
        <a:lstStyle/>
        <a:p>
          <a:endParaRPr lang="fr-CA"/>
        </a:p>
      </dgm:t>
    </dgm:pt>
    <dgm:pt modelId="{A978FEA9-2229-CD4C-9C5E-55AEB0565BD6}" type="sibTrans" cxnId="{A152A344-6C87-BF47-8700-C8A99774CAFC}">
      <dgm:prSet/>
      <dgm:spPr/>
      <dgm:t>
        <a:bodyPr/>
        <a:lstStyle/>
        <a:p>
          <a:endParaRPr lang="fr-CA"/>
        </a:p>
      </dgm:t>
    </dgm:pt>
    <dgm:pt modelId="{8FFBAC28-172B-4644-900F-5126DE865227}">
      <dgm:prSet phldrT="[Texte]" custT="1"/>
      <dgm:spPr/>
      <dgm:t>
        <a:bodyPr anchor="t" anchorCtr="0"/>
        <a:lstStyle/>
        <a:p>
          <a:pPr>
            <a:buNone/>
          </a:pPr>
          <a:r>
            <a:rPr lang="fr-CA" sz="2400" dirty="0"/>
            <a:t>On considère mes besoins</a:t>
          </a:r>
        </a:p>
      </dgm:t>
    </dgm:pt>
    <dgm:pt modelId="{2F500A07-D0FA-CE45-888A-8C74F3309E04}" type="parTrans" cxnId="{6199CB69-7F4A-D547-9EDA-A06983EEDD77}">
      <dgm:prSet/>
      <dgm:spPr/>
      <dgm:t>
        <a:bodyPr/>
        <a:lstStyle/>
        <a:p>
          <a:endParaRPr lang="fr-CA"/>
        </a:p>
      </dgm:t>
    </dgm:pt>
    <dgm:pt modelId="{F7859A1A-2AA0-9B4E-B479-F01F0423E365}" type="sibTrans" cxnId="{6199CB69-7F4A-D547-9EDA-A06983EEDD77}">
      <dgm:prSet/>
      <dgm:spPr/>
      <dgm:t>
        <a:bodyPr/>
        <a:lstStyle/>
        <a:p>
          <a:endParaRPr lang="fr-CA"/>
        </a:p>
      </dgm:t>
    </dgm:pt>
    <dgm:pt modelId="{F8767F08-C8BA-8F4A-B939-6CC4E145F08E}">
      <dgm:prSet phldrT="[Texte]" custT="1"/>
      <dgm:spPr/>
      <dgm:t>
        <a:bodyPr anchor="t" anchorCtr="0"/>
        <a:lstStyle/>
        <a:p>
          <a:pPr>
            <a:buNone/>
          </a:pPr>
          <a:r>
            <a:rPr lang="fr-CA" sz="2400" dirty="0"/>
            <a:t>On garde mes idées</a:t>
          </a:r>
        </a:p>
      </dgm:t>
    </dgm:pt>
    <dgm:pt modelId="{C03603BC-4507-664B-8BCC-489A15869DD5}" type="parTrans" cxnId="{B677534E-567F-204D-BB20-928876C8BBD8}">
      <dgm:prSet/>
      <dgm:spPr/>
      <dgm:t>
        <a:bodyPr/>
        <a:lstStyle/>
        <a:p>
          <a:endParaRPr lang="fr-CA"/>
        </a:p>
      </dgm:t>
    </dgm:pt>
    <dgm:pt modelId="{1B0C842E-0ACE-7349-AA93-718D25CB3765}" type="sibTrans" cxnId="{B677534E-567F-204D-BB20-928876C8BBD8}">
      <dgm:prSet/>
      <dgm:spPr/>
      <dgm:t>
        <a:bodyPr/>
        <a:lstStyle/>
        <a:p>
          <a:endParaRPr lang="fr-CA"/>
        </a:p>
      </dgm:t>
    </dgm:pt>
    <dgm:pt modelId="{40237E8C-856A-CA4E-BAF5-D2C1F9FA230B}">
      <dgm:prSet phldrT="[Texte]" custT="1"/>
      <dgm:spPr/>
      <dgm:t>
        <a:bodyPr anchor="t" anchorCtr="0"/>
        <a:lstStyle/>
        <a:p>
          <a:pPr>
            <a:buNone/>
          </a:pPr>
          <a:r>
            <a:rPr lang="fr-CA" sz="2400" dirty="0"/>
            <a:t>On me demande mon opinion.</a:t>
          </a:r>
        </a:p>
      </dgm:t>
    </dgm:pt>
    <dgm:pt modelId="{7DCA67A1-3D1E-534B-96FB-354E4394C5AB}" type="parTrans" cxnId="{203C37D3-52D1-154A-B457-73C589B5DDB0}">
      <dgm:prSet/>
      <dgm:spPr/>
      <dgm:t>
        <a:bodyPr/>
        <a:lstStyle/>
        <a:p>
          <a:endParaRPr lang="fr-CA"/>
        </a:p>
      </dgm:t>
    </dgm:pt>
    <dgm:pt modelId="{B2B2514C-5A73-BB48-B0CD-EF1DAAA859EF}" type="sibTrans" cxnId="{203C37D3-52D1-154A-B457-73C589B5DDB0}">
      <dgm:prSet/>
      <dgm:spPr/>
      <dgm:t>
        <a:bodyPr/>
        <a:lstStyle/>
        <a:p>
          <a:endParaRPr lang="fr-CA"/>
        </a:p>
      </dgm:t>
    </dgm:pt>
    <dgm:pt modelId="{09CA5B08-1489-3842-B3AD-5C8682AABF62}">
      <dgm:prSet phldrT="[Texte]" custT="1"/>
      <dgm:spPr/>
      <dgm:t>
        <a:bodyPr anchor="t" anchorCtr="0"/>
        <a:lstStyle/>
        <a:p>
          <a:pPr>
            <a:buNone/>
          </a:pPr>
          <a:r>
            <a:rPr lang="fr-CA" sz="2400" dirty="0"/>
            <a:t>On se sent en sécurité.</a:t>
          </a:r>
        </a:p>
      </dgm:t>
    </dgm:pt>
    <dgm:pt modelId="{678A9840-63C0-CF4D-8EF0-42C8D4E73811}" type="parTrans" cxnId="{F8CF5DB8-4AF0-5842-84A8-87E62CA0CDB4}">
      <dgm:prSet/>
      <dgm:spPr/>
      <dgm:t>
        <a:bodyPr/>
        <a:lstStyle/>
        <a:p>
          <a:endParaRPr lang="fr-CA"/>
        </a:p>
      </dgm:t>
    </dgm:pt>
    <dgm:pt modelId="{A0E56FA3-4FCF-DA42-ADAD-A3EBEFF1B839}" type="sibTrans" cxnId="{F8CF5DB8-4AF0-5842-84A8-87E62CA0CDB4}">
      <dgm:prSet/>
      <dgm:spPr/>
      <dgm:t>
        <a:bodyPr/>
        <a:lstStyle/>
        <a:p>
          <a:endParaRPr lang="fr-CA"/>
        </a:p>
      </dgm:t>
    </dgm:pt>
    <dgm:pt modelId="{5D508D79-79AA-B141-9A4C-1BA608F1EF0B}">
      <dgm:prSet phldrT="[Texte]" custT="1"/>
      <dgm:spPr/>
      <dgm:t>
        <a:bodyPr tIns="0" anchor="b" anchorCtr="0"/>
        <a:lstStyle/>
        <a:p>
          <a:pPr algn="r">
            <a:buNone/>
          </a:pPr>
          <a:r>
            <a:rPr lang="fr-CA" sz="2400" dirty="0"/>
            <a:t>On me parle doucement.</a:t>
          </a:r>
        </a:p>
      </dgm:t>
    </dgm:pt>
    <dgm:pt modelId="{D3DC55BA-2B20-0D44-93C5-AB1F2D5CB587}" type="parTrans" cxnId="{1E742B50-616B-9346-80F5-A849B759363D}">
      <dgm:prSet/>
      <dgm:spPr/>
      <dgm:t>
        <a:bodyPr/>
        <a:lstStyle/>
        <a:p>
          <a:endParaRPr lang="fr-CA"/>
        </a:p>
      </dgm:t>
    </dgm:pt>
    <dgm:pt modelId="{1670981E-D62A-C243-86FA-8F1FB7F3D5F2}" type="sibTrans" cxnId="{1E742B50-616B-9346-80F5-A849B759363D}">
      <dgm:prSet/>
      <dgm:spPr/>
      <dgm:t>
        <a:bodyPr/>
        <a:lstStyle/>
        <a:p>
          <a:endParaRPr lang="fr-CA"/>
        </a:p>
      </dgm:t>
    </dgm:pt>
    <dgm:pt modelId="{20E6E146-4DD1-B440-9E10-DA2A275C873D}">
      <dgm:prSet phldrT="[Texte]" custT="1"/>
      <dgm:spPr/>
      <dgm:t>
        <a:bodyPr anchor="t" anchorCtr="0"/>
        <a:lstStyle/>
        <a:p>
          <a:pPr>
            <a:buNone/>
          </a:pPr>
          <a:r>
            <a:rPr lang="fr-CA" sz="2400" dirty="0"/>
            <a:t>On me prend au sérieux</a:t>
          </a:r>
        </a:p>
      </dgm:t>
    </dgm:pt>
    <dgm:pt modelId="{9BA9027C-7B3D-044F-A097-90A02BEBF429}" type="parTrans" cxnId="{C72B24D8-2B21-144B-9D16-BF3D159CEB18}">
      <dgm:prSet/>
      <dgm:spPr/>
      <dgm:t>
        <a:bodyPr/>
        <a:lstStyle/>
        <a:p>
          <a:endParaRPr lang="fr-CA"/>
        </a:p>
      </dgm:t>
    </dgm:pt>
    <dgm:pt modelId="{3D1295F4-2253-EB40-89C5-78B675256EF6}" type="sibTrans" cxnId="{C72B24D8-2B21-144B-9D16-BF3D159CEB18}">
      <dgm:prSet/>
      <dgm:spPr/>
      <dgm:t>
        <a:bodyPr/>
        <a:lstStyle/>
        <a:p>
          <a:endParaRPr lang="fr-CA"/>
        </a:p>
      </dgm:t>
    </dgm:pt>
    <dgm:pt modelId="{A22424D7-38A2-4949-8332-5803F252AC60}" type="pres">
      <dgm:prSet presAssocID="{DB3A2498-AA02-2D49-81A1-A057D74E3958}" presName="cycleMatrixDiagram" presStyleCnt="0">
        <dgm:presLayoutVars>
          <dgm:chMax val="1"/>
          <dgm:dir/>
          <dgm:animLvl val="lvl"/>
          <dgm:resizeHandles val="exact"/>
        </dgm:presLayoutVars>
      </dgm:prSet>
      <dgm:spPr/>
    </dgm:pt>
    <dgm:pt modelId="{BCC92F1E-68CC-C545-A0F5-CAB27D7CC54F}" type="pres">
      <dgm:prSet presAssocID="{DB3A2498-AA02-2D49-81A1-A057D74E3958}" presName="children" presStyleCnt="0"/>
      <dgm:spPr/>
    </dgm:pt>
    <dgm:pt modelId="{05D97952-FBF7-EE46-95A2-643E3CD2D88D}" type="pres">
      <dgm:prSet presAssocID="{DB3A2498-AA02-2D49-81A1-A057D74E3958}" presName="child1group" presStyleCnt="0"/>
      <dgm:spPr/>
    </dgm:pt>
    <dgm:pt modelId="{778C7E14-A168-A342-8DF5-6626BD68E16D}" type="pres">
      <dgm:prSet presAssocID="{DB3A2498-AA02-2D49-81A1-A057D74E3958}" presName="child1" presStyleLbl="bgAcc1" presStyleIdx="0" presStyleCnt="4" custScaleX="156846" custScaleY="117935"/>
      <dgm:spPr/>
    </dgm:pt>
    <dgm:pt modelId="{74D6A661-8A84-3549-BCC0-5A5E8C400947}" type="pres">
      <dgm:prSet presAssocID="{DB3A2498-AA02-2D49-81A1-A057D74E3958}" presName="child1Text" presStyleLbl="bgAcc1" presStyleIdx="0" presStyleCnt="4">
        <dgm:presLayoutVars>
          <dgm:bulletEnabled val="1"/>
        </dgm:presLayoutVars>
      </dgm:prSet>
      <dgm:spPr/>
    </dgm:pt>
    <dgm:pt modelId="{FFEFF79A-C0A1-CC41-9D6E-5F7DA3AB0695}" type="pres">
      <dgm:prSet presAssocID="{DB3A2498-AA02-2D49-81A1-A057D74E3958}" presName="child2group" presStyleCnt="0"/>
      <dgm:spPr/>
    </dgm:pt>
    <dgm:pt modelId="{25E6C127-F9F8-ED41-A814-218AEEBF598D}" type="pres">
      <dgm:prSet presAssocID="{DB3A2498-AA02-2D49-81A1-A057D74E3958}" presName="child2" presStyleLbl="bgAcc1" presStyleIdx="1" presStyleCnt="4" custScaleX="156846" custScaleY="117935"/>
      <dgm:spPr/>
    </dgm:pt>
    <dgm:pt modelId="{F8C1F86A-1891-EB47-9F4C-17B088DB9C0D}" type="pres">
      <dgm:prSet presAssocID="{DB3A2498-AA02-2D49-81A1-A057D74E3958}" presName="child2Text" presStyleLbl="bgAcc1" presStyleIdx="1" presStyleCnt="4">
        <dgm:presLayoutVars>
          <dgm:bulletEnabled val="1"/>
        </dgm:presLayoutVars>
      </dgm:prSet>
      <dgm:spPr/>
    </dgm:pt>
    <dgm:pt modelId="{833531CE-1660-6B48-8AF7-4831B09C5245}" type="pres">
      <dgm:prSet presAssocID="{DB3A2498-AA02-2D49-81A1-A057D74E3958}" presName="child3group" presStyleCnt="0"/>
      <dgm:spPr/>
    </dgm:pt>
    <dgm:pt modelId="{E3614FB5-0CE1-B446-9381-240920AEA719}" type="pres">
      <dgm:prSet presAssocID="{DB3A2498-AA02-2D49-81A1-A057D74E3958}" presName="child3" presStyleLbl="bgAcc1" presStyleIdx="2" presStyleCnt="4" custScaleX="156846" custScaleY="117935"/>
      <dgm:spPr/>
    </dgm:pt>
    <dgm:pt modelId="{2A75B217-3389-204F-9ABB-6C9FE44D1512}" type="pres">
      <dgm:prSet presAssocID="{DB3A2498-AA02-2D49-81A1-A057D74E3958}" presName="child3Text" presStyleLbl="bgAcc1" presStyleIdx="2" presStyleCnt="4">
        <dgm:presLayoutVars>
          <dgm:bulletEnabled val="1"/>
        </dgm:presLayoutVars>
      </dgm:prSet>
      <dgm:spPr/>
    </dgm:pt>
    <dgm:pt modelId="{D2AAAB7C-D61D-2B40-A7A2-29A2DBCFA6E3}" type="pres">
      <dgm:prSet presAssocID="{DB3A2498-AA02-2D49-81A1-A057D74E3958}" presName="child4group" presStyleCnt="0"/>
      <dgm:spPr/>
    </dgm:pt>
    <dgm:pt modelId="{59FA4C18-64B2-3E4A-AA01-3C7DD33F8BE4}" type="pres">
      <dgm:prSet presAssocID="{DB3A2498-AA02-2D49-81A1-A057D74E3958}" presName="child4" presStyleLbl="bgAcc1" presStyleIdx="3" presStyleCnt="4" custScaleX="156846" custScaleY="117935"/>
      <dgm:spPr/>
    </dgm:pt>
    <dgm:pt modelId="{6237E065-E341-C746-AD23-BA9B69AEADF5}" type="pres">
      <dgm:prSet presAssocID="{DB3A2498-AA02-2D49-81A1-A057D74E3958}" presName="child4Text" presStyleLbl="bgAcc1" presStyleIdx="3" presStyleCnt="4">
        <dgm:presLayoutVars>
          <dgm:bulletEnabled val="1"/>
        </dgm:presLayoutVars>
      </dgm:prSet>
      <dgm:spPr/>
    </dgm:pt>
    <dgm:pt modelId="{0B1327D8-FB85-5043-BCF6-D373E1A44BEF}" type="pres">
      <dgm:prSet presAssocID="{DB3A2498-AA02-2D49-81A1-A057D74E3958}" presName="childPlaceholder" presStyleCnt="0"/>
      <dgm:spPr/>
    </dgm:pt>
    <dgm:pt modelId="{758C8940-A7CA-7448-A16D-B259B268ECB0}" type="pres">
      <dgm:prSet presAssocID="{DB3A2498-AA02-2D49-81A1-A057D74E3958}" presName="circle" presStyleCnt="0"/>
      <dgm:spPr/>
    </dgm:pt>
    <dgm:pt modelId="{454A818C-4192-EE43-B4DD-801D245F2A20}" type="pres">
      <dgm:prSet presAssocID="{DB3A2498-AA02-2D49-81A1-A057D74E3958}" presName="quadrant1" presStyleLbl="node1" presStyleIdx="0" presStyleCnt="4">
        <dgm:presLayoutVars>
          <dgm:chMax val="1"/>
          <dgm:bulletEnabled val="1"/>
        </dgm:presLayoutVars>
      </dgm:prSet>
      <dgm:spPr/>
    </dgm:pt>
    <dgm:pt modelId="{FB202D04-0648-FB42-92A7-0FACC6B2E52E}" type="pres">
      <dgm:prSet presAssocID="{DB3A2498-AA02-2D49-81A1-A057D74E3958}" presName="quadrant2" presStyleLbl="node1" presStyleIdx="1" presStyleCnt="4">
        <dgm:presLayoutVars>
          <dgm:chMax val="1"/>
          <dgm:bulletEnabled val="1"/>
        </dgm:presLayoutVars>
      </dgm:prSet>
      <dgm:spPr/>
    </dgm:pt>
    <dgm:pt modelId="{F24969A4-F66D-514B-A096-704C4A323E99}" type="pres">
      <dgm:prSet presAssocID="{DB3A2498-AA02-2D49-81A1-A057D74E3958}" presName="quadrant3" presStyleLbl="node1" presStyleIdx="2" presStyleCnt="4">
        <dgm:presLayoutVars>
          <dgm:chMax val="1"/>
          <dgm:bulletEnabled val="1"/>
        </dgm:presLayoutVars>
      </dgm:prSet>
      <dgm:spPr/>
    </dgm:pt>
    <dgm:pt modelId="{048C5EB3-70F5-B249-893F-BE98CBD89BFA}" type="pres">
      <dgm:prSet presAssocID="{DB3A2498-AA02-2D49-81A1-A057D74E3958}" presName="quadrant4" presStyleLbl="node1" presStyleIdx="3" presStyleCnt="4">
        <dgm:presLayoutVars>
          <dgm:chMax val="1"/>
          <dgm:bulletEnabled val="1"/>
        </dgm:presLayoutVars>
      </dgm:prSet>
      <dgm:spPr/>
    </dgm:pt>
    <dgm:pt modelId="{AA257970-F8B7-A840-A118-A7C829D0E3B3}" type="pres">
      <dgm:prSet presAssocID="{DB3A2498-AA02-2D49-81A1-A057D74E3958}" presName="quadrantPlaceholder" presStyleCnt="0"/>
      <dgm:spPr/>
    </dgm:pt>
    <dgm:pt modelId="{C47E9A0E-B5E4-4449-A6C0-CAEE2F6102F2}" type="pres">
      <dgm:prSet presAssocID="{DB3A2498-AA02-2D49-81A1-A057D74E3958}" presName="center1" presStyleLbl="fgShp" presStyleIdx="0" presStyleCnt="2"/>
      <dgm:spPr/>
    </dgm:pt>
    <dgm:pt modelId="{5A629ECE-25EB-D141-B921-1E47FD5CF410}" type="pres">
      <dgm:prSet presAssocID="{DB3A2498-AA02-2D49-81A1-A057D74E3958}" presName="center2" presStyleLbl="fgShp" presStyleIdx="1" presStyleCnt="2"/>
      <dgm:spPr/>
    </dgm:pt>
  </dgm:ptLst>
  <dgm:cxnLst>
    <dgm:cxn modelId="{9CD8F400-394D-6142-85DE-DB884B69F2D3}" srcId="{DB3A2498-AA02-2D49-81A1-A057D74E3958}" destId="{E7092C04-0003-CE4D-9D69-2CE65D49D42C}" srcOrd="0" destOrd="0" parTransId="{79D757A9-D0D7-1D48-9EE3-37692E9A6A12}" sibTransId="{C1D5DFD1-D9FA-D24C-B077-A2E1780173CA}"/>
    <dgm:cxn modelId="{E9221501-E486-9048-91DF-FEDCA298BE73}" srcId="{E7092C04-0003-CE4D-9D69-2CE65D49D42C}" destId="{06947D12-A477-1D44-A94D-C78943EFFC16}" srcOrd="4" destOrd="0" parTransId="{0B23BD4A-1C1A-6A4A-AF6A-4E2194B66593}" sibTransId="{D20C3A9C-DD6E-9D4D-8A42-FFFF454A3818}"/>
    <dgm:cxn modelId="{48278201-6FF0-254F-A0B0-0F2E5A11E5B4}" type="presOf" srcId="{0B5BE684-A8B9-3C47-A4FE-ECFDE0B99A15}" destId="{2A75B217-3389-204F-9ABB-6C9FE44D1512}" srcOrd="1" destOrd="2" presId="urn:microsoft.com/office/officeart/2005/8/layout/cycle4"/>
    <dgm:cxn modelId="{6B7D1D0D-62E4-2C4C-8895-9A208DDD630C}" type="presOf" srcId="{002C951D-CCEF-8C43-9898-C0AE4B1F9B46}" destId="{E3614FB5-0CE1-B446-9381-240920AEA719}" srcOrd="0" destOrd="3" presId="urn:microsoft.com/office/officeart/2005/8/layout/cycle4"/>
    <dgm:cxn modelId="{B9BF9C13-C8CB-4745-9B46-198BAEAD4A81}" type="presOf" srcId="{5D508D79-79AA-B141-9A4C-1BA608F1EF0B}" destId="{E3614FB5-0CE1-B446-9381-240920AEA719}" srcOrd="0" destOrd="4" presId="urn:microsoft.com/office/officeart/2005/8/layout/cycle4"/>
    <dgm:cxn modelId="{87446315-3079-7747-B7BC-B49C0F7A6A05}" srcId="{E7092C04-0003-CE4D-9D69-2CE65D49D42C}" destId="{87841CB9-D1DB-F94A-A973-7AA280285124}" srcOrd="0" destOrd="0" parTransId="{89ACB3C4-9F35-3C47-92A8-F7F25BCAD6DA}" sibTransId="{86107FCE-9ABD-554B-88F9-D924EE05F9F9}"/>
    <dgm:cxn modelId="{21F1A21B-E6C5-4B42-877A-C8D18C8F2492}" type="presOf" srcId="{09CA5B08-1489-3842-B3AD-5C8682AABF62}" destId="{74D6A661-8A84-3549-BCC0-5A5E8C400947}" srcOrd="1" destOrd="3" presId="urn:microsoft.com/office/officeart/2005/8/layout/cycle4"/>
    <dgm:cxn modelId="{7E86121C-BD79-0845-B358-01486ABDF2D6}" type="presOf" srcId="{40237E8C-856A-CA4E-BAF5-D2C1F9FA230B}" destId="{74D6A661-8A84-3549-BCC0-5A5E8C400947}" srcOrd="1" destOrd="2" presId="urn:microsoft.com/office/officeart/2005/8/layout/cycle4"/>
    <dgm:cxn modelId="{98FF8E2D-4902-5949-B238-700E5FCE5554}" type="presOf" srcId="{0B5BE684-A8B9-3C47-A4FE-ECFDE0B99A15}" destId="{E3614FB5-0CE1-B446-9381-240920AEA719}" srcOrd="0" destOrd="2" presId="urn:microsoft.com/office/officeart/2005/8/layout/cycle4"/>
    <dgm:cxn modelId="{13374534-3A93-A443-87A6-49F8821E0DE4}" type="presOf" srcId="{20E6E146-4DD1-B440-9E10-DA2A275C873D}" destId="{6237E065-E341-C746-AD23-BA9B69AEADF5}" srcOrd="1" destOrd="3" presId="urn:microsoft.com/office/officeart/2005/8/layout/cycle4"/>
    <dgm:cxn modelId="{5E1E0B35-3C9C-D246-9CE6-8FB97C03D766}" type="presOf" srcId="{446A37BE-5C17-7D4B-AE71-CD2CB65C98BB}" destId="{F8C1F86A-1891-EB47-9F4C-17B088DB9C0D}" srcOrd="1" destOrd="0" presId="urn:microsoft.com/office/officeart/2005/8/layout/cycle4"/>
    <dgm:cxn modelId="{DB079035-07EC-F149-8BBB-15E85660738E}" type="presOf" srcId="{06947D12-A477-1D44-A94D-C78943EFFC16}" destId="{778C7E14-A168-A342-8DF5-6626BD68E16D}" srcOrd="0" destOrd="4" presId="urn:microsoft.com/office/officeart/2005/8/layout/cycle4"/>
    <dgm:cxn modelId="{2668BD36-F48F-5A40-AC63-00AF5FC45536}" type="presOf" srcId="{5D508D79-79AA-B141-9A4C-1BA608F1EF0B}" destId="{2A75B217-3389-204F-9ABB-6C9FE44D1512}" srcOrd="1" destOrd="4" presId="urn:microsoft.com/office/officeart/2005/8/layout/cycle4"/>
    <dgm:cxn modelId="{907B723A-08DF-BE4E-8817-3210951F9C4D}" type="presOf" srcId="{3D3AB42C-D968-AD44-B366-9D5906B57A2B}" destId="{25E6C127-F9F8-ED41-A814-218AEEBF598D}" srcOrd="0" destOrd="1" presId="urn:microsoft.com/office/officeart/2005/8/layout/cycle4"/>
    <dgm:cxn modelId="{31707B3D-2B24-0E47-A00D-CD9A9C80ACD1}" type="presOf" srcId="{002C951D-CCEF-8C43-9898-C0AE4B1F9B46}" destId="{2A75B217-3389-204F-9ABB-6C9FE44D1512}" srcOrd="1" destOrd="3" presId="urn:microsoft.com/office/officeart/2005/8/layout/cycle4"/>
    <dgm:cxn modelId="{8172973F-E38C-DE46-BB17-A7D191B82F6D}" srcId="{DB3A2498-AA02-2D49-81A1-A057D74E3958}" destId="{1342BF26-D5E2-DD4B-9846-068CEA9CEDE2}" srcOrd="2" destOrd="0" parTransId="{207E0157-6555-5E4C-92FE-38E709E6FEC7}" sibTransId="{2C9BA9A7-4CC1-EA40-9E79-23724D6D3957}"/>
    <dgm:cxn modelId="{7DDCCC3F-5CA3-B242-A433-8591217BF07A}" srcId="{F4AA2057-ECCB-2343-B9F1-267018A674CB}" destId="{3D3AB42C-D968-AD44-B366-9D5906B57A2B}" srcOrd="1" destOrd="0" parTransId="{199A5992-C2B0-E644-BC8C-62B13699A2C0}" sibTransId="{E3AD8AB7-97B3-2747-B081-910976014E41}"/>
    <dgm:cxn modelId="{98A7BA41-8FDB-BA4D-8AF3-E2FA4869FBF7}" srcId="{F4AA2057-ECCB-2343-B9F1-267018A674CB}" destId="{446A37BE-5C17-7D4B-AE71-CD2CB65C98BB}" srcOrd="0" destOrd="0" parTransId="{D9288493-B837-5646-A541-B93D1DC5B269}" sibTransId="{E750EEA1-68A4-7D49-BC20-618F8D16A096}"/>
    <dgm:cxn modelId="{A152A344-6C87-BF47-8700-C8A99774CAFC}" srcId="{F4AA2057-ECCB-2343-B9F1-267018A674CB}" destId="{670FDAE3-747B-8049-8DB2-FEC39B9C8E54}" srcOrd="3" destOrd="0" parTransId="{E35A9574-ABB4-1B4B-9F33-F6B5FF224A06}" sibTransId="{A978FEA9-2229-CD4C-9C5E-55AEB0565BD6}"/>
    <dgm:cxn modelId="{CA9F5446-0C36-7E40-ABAC-0097E2DA6683}" srcId="{F4AA2057-ECCB-2343-B9F1-267018A674CB}" destId="{B899615F-496C-604D-A245-5C45834DC08B}" srcOrd="2" destOrd="0" parTransId="{4A9002C0-D4EB-FE41-9E96-F3A99B28EA4A}" sibTransId="{627C03C8-EAF5-BD43-B031-42C89685ECE7}"/>
    <dgm:cxn modelId="{B677534E-567F-204D-BB20-928876C8BBD8}" srcId="{CB0F7A8D-0F66-EF43-A270-3E81311B5457}" destId="{F8767F08-C8BA-8F4A-B939-6CC4E145F08E}" srcOrd="2" destOrd="0" parTransId="{C03603BC-4507-664B-8BCC-489A15869DD5}" sibTransId="{1B0C842E-0ACE-7349-AA93-718D25CB3765}"/>
    <dgm:cxn modelId="{1E742B50-616B-9346-80F5-A849B759363D}" srcId="{1342BF26-D5E2-DD4B-9846-068CEA9CEDE2}" destId="{5D508D79-79AA-B141-9A4C-1BA608F1EF0B}" srcOrd="4" destOrd="0" parTransId="{D3DC55BA-2B20-0D44-93C5-AB1F2D5CB587}" sibTransId="{1670981E-D62A-C243-86FA-8F1FB7F3D5F2}"/>
    <dgm:cxn modelId="{0F550254-94FA-EC45-AA7E-FECB79CD1274}" type="presOf" srcId="{D13098B5-AE8A-924C-ADB1-526AE1BBF0D5}" destId="{6237E065-E341-C746-AD23-BA9B69AEADF5}" srcOrd="1" destOrd="0" presId="urn:microsoft.com/office/officeart/2005/8/layout/cycle4"/>
    <dgm:cxn modelId="{24A8A955-8F61-124A-9882-93029D3766C4}" srcId="{1342BF26-D5E2-DD4B-9846-068CEA9CEDE2}" destId="{0B5BE684-A8B9-3C47-A4FE-ECFDE0B99A15}" srcOrd="2" destOrd="0" parTransId="{8C609133-64BB-E443-884B-980EA0E332CD}" sibTransId="{D4DF8474-214E-B844-901D-8B50561A2D8E}"/>
    <dgm:cxn modelId="{C7329A5C-433C-FA4F-8ED1-D88A81722444}" type="presOf" srcId="{E7092C04-0003-CE4D-9D69-2CE65D49D42C}" destId="{454A818C-4192-EE43-B4DD-801D245F2A20}" srcOrd="0" destOrd="0" presId="urn:microsoft.com/office/officeart/2005/8/layout/cycle4"/>
    <dgm:cxn modelId="{FD409E5E-EDE9-4C42-87D3-506293953C9E}" type="presOf" srcId="{FB9467A3-0AFB-2D4E-95C4-3EB503ABFCB8}" destId="{2A75B217-3389-204F-9ABB-6C9FE44D1512}" srcOrd="1" destOrd="1" presId="urn:microsoft.com/office/officeart/2005/8/layout/cycle4"/>
    <dgm:cxn modelId="{AAB6AD67-AC60-884C-8872-422077B0391E}" type="presOf" srcId="{F8767F08-C8BA-8F4A-B939-6CC4E145F08E}" destId="{6237E065-E341-C746-AD23-BA9B69AEADF5}" srcOrd="1" destOrd="2" presId="urn:microsoft.com/office/officeart/2005/8/layout/cycle4"/>
    <dgm:cxn modelId="{6199CB69-7F4A-D547-9EDA-A06983EEDD77}" srcId="{CB0F7A8D-0F66-EF43-A270-3E81311B5457}" destId="{8FFBAC28-172B-4644-900F-5126DE865227}" srcOrd="1" destOrd="0" parTransId="{2F500A07-D0FA-CE45-888A-8C74F3309E04}" sibTransId="{F7859A1A-2AA0-9B4E-B479-F01F0423E365}"/>
    <dgm:cxn modelId="{8134376A-9802-4941-AA12-281B90FB6C5D}" srcId="{DB3A2498-AA02-2D49-81A1-A057D74E3958}" destId="{F4AA2057-ECCB-2343-B9F1-267018A674CB}" srcOrd="1" destOrd="0" parTransId="{E1F7E6B1-23ED-A942-9E23-8EB0696D7D64}" sibTransId="{649D8C7E-659E-C346-B315-75DE04DE006B}"/>
    <dgm:cxn modelId="{7BC7606A-D942-C24B-88BF-9C2E4C613D1A}" type="presOf" srcId="{87841CB9-D1DB-F94A-A973-7AA280285124}" destId="{778C7E14-A168-A342-8DF5-6626BD68E16D}" srcOrd="0" destOrd="0" presId="urn:microsoft.com/office/officeart/2005/8/layout/cycle4"/>
    <dgm:cxn modelId="{084C666D-F6B4-F347-B6CC-1D35128C2F9A}" srcId="{1342BF26-D5E2-DD4B-9846-068CEA9CEDE2}" destId="{9E5378CA-D4D8-BF40-9481-A2B81292A5B1}" srcOrd="0" destOrd="0" parTransId="{8CA9FE82-D26C-E143-84F6-4E8D0AA787C1}" sibTransId="{670F67E1-039D-CC41-8060-3AFEB133357E}"/>
    <dgm:cxn modelId="{1D82A874-6C9E-7146-8A19-3C845C43D4FB}" type="presOf" srcId="{670FDAE3-747B-8049-8DB2-FEC39B9C8E54}" destId="{F8C1F86A-1891-EB47-9F4C-17B088DB9C0D}" srcOrd="1" destOrd="3" presId="urn:microsoft.com/office/officeart/2005/8/layout/cycle4"/>
    <dgm:cxn modelId="{4D7BBC75-334E-3147-BB85-F0DAC5ACD1A1}" type="presOf" srcId="{FB9467A3-0AFB-2D4E-95C4-3EB503ABFCB8}" destId="{E3614FB5-0CE1-B446-9381-240920AEA719}" srcOrd="0" destOrd="1" presId="urn:microsoft.com/office/officeart/2005/8/layout/cycle4"/>
    <dgm:cxn modelId="{653E087B-AA5C-A640-A8BF-21FD0B7E7ACF}" type="presOf" srcId="{8FFBAC28-172B-4644-900F-5126DE865227}" destId="{6237E065-E341-C746-AD23-BA9B69AEADF5}" srcOrd="1" destOrd="1" presId="urn:microsoft.com/office/officeart/2005/8/layout/cycle4"/>
    <dgm:cxn modelId="{1E49237C-6271-8740-90D3-80185973A499}" type="presOf" srcId="{06947D12-A477-1D44-A94D-C78943EFFC16}" destId="{74D6A661-8A84-3549-BCC0-5A5E8C400947}" srcOrd="1" destOrd="4" presId="urn:microsoft.com/office/officeart/2005/8/layout/cycle4"/>
    <dgm:cxn modelId="{DE2A267C-3DFF-AC48-858C-54301A25BDC2}" type="presOf" srcId="{D13098B5-AE8A-924C-ADB1-526AE1BBF0D5}" destId="{59FA4C18-64B2-3E4A-AA01-3C7DD33F8BE4}" srcOrd="0" destOrd="0" presId="urn:microsoft.com/office/officeart/2005/8/layout/cycle4"/>
    <dgm:cxn modelId="{6986B17E-3DFB-864B-A057-17BB0CB500D3}" type="presOf" srcId="{8FFBAC28-172B-4644-900F-5126DE865227}" destId="{59FA4C18-64B2-3E4A-AA01-3C7DD33F8BE4}" srcOrd="0" destOrd="1" presId="urn:microsoft.com/office/officeart/2005/8/layout/cycle4"/>
    <dgm:cxn modelId="{AD0CB182-7F62-9340-A8D9-D9BEC4FB2AE6}" srcId="{CB0F7A8D-0F66-EF43-A270-3E81311B5457}" destId="{D13098B5-AE8A-924C-ADB1-526AE1BBF0D5}" srcOrd="0" destOrd="0" parTransId="{9F0E46E5-421F-0C4B-B554-F10BFE214BC4}" sibTransId="{670148B1-E45B-994A-9220-2D17EDD1F733}"/>
    <dgm:cxn modelId="{09F7E992-EF05-2141-9E29-D5507E7E3C5C}" type="presOf" srcId="{DB3A2498-AA02-2D49-81A1-A057D74E3958}" destId="{A22424D7-38A2-4949-8332-5803F252AC60}" srcOrd="0" destOrd="0" presId="urn:microsoft.com/office/officeart/2005/8/layout/cycle4"/>
    <dgm:cxn modelId="{25348D96-BD47-084B-ABA1-5EA3B04B5395}" type="presOf" srcId="{CB0F7A8D-0F66-EF43-A270-3E81311B5457}" destId="{048C5EB3-70F5-B249-893F-BE98CBD89BFA}" srcOrd="0" destOrd="0" presId="urn:microsoft.com/office/officeart/2005/8/layout/cycle4"/>
    <dgm:cxn modelId="{07189A97-1403-964C-A2FA-0CD65A58FACA}" type="presOf" srcId="{09CA5B08-1489-3842-B3AD-5C8682AABF62}" destId="{778C7E14-A168-A342-8DF5-6626BD68E16D}" srcOrd="0" destOrd="3" presId="urn:microsoft.com/office/officeart/2005/8/layout/cycle4"/>
    <dgm:cxn modelId="{FA46269C-B8FA-B243-B586-C9FD2BF89F4E}" type="presOf" srcId="{B6C9F1DA-67C4-CD48-A353-80BC8D6ADF71}" destId="{74D6A661-8A84-3549-BCC0-5A5E8C400947}" srcOrd="1" destOrd="1" presId="urn:microsoft.com/office/officeart/2005/8/layout/cycle4"/>
    <dgm:cxn modelId="{2FC0759F-664C-4348-BE4D-6A97439FDE81}" type="presOf" srcId="{3D3AB42C-D968-AD44-B366-9D5906B57A2B}" destId="{F8C1F86A-1891-EB47-9F4C-17B088DB9C0D}" srcOrd="1" destOrd="1" presId="urn:microsoft.com/office/officeart/2005/8/layout/cycle4"/>
    <dgm:cxn modelId="{4946C8A2-2028-5544-82BD-722B6540766C}" type="presOf" srcId="{9E5378CA-D4D8-BF40-9481-A2B81292A5B1}" destId="{E3614FB5-0CE1-B446-9381-240920AEA719}" srcOrd="0" destOrd="0" presId="urn:microsoft.com/office/officeart/2005/8/layout/cycle4"/>
    <dgm:cxn modelId="{4DDBE9AF-B663-5647-BA24-135361C0F071}" srcId="{1342BF26-D5E2-DD4B-9846-068CEA9CEDE2}" destId="{002C951D-CCEF-8C43-9898-C0AE4B1F9B46}" srcOrd="3" destOrd="0" parTransId="{A4C596FC-1FAC-4B4B-95A0-619EC855CAEE}" sibTransId="{4F0C699A-6478-2941-B3D0-8A232F3CDF41}"/>
    <dgm:cxn modelId="{03AA84B2-E24E-FD4C-8678-E7ED508A09F7}" type="presOf" srcId="{B899615F-496C-604D-A245-5C45834DC08B}" destId="{25E6C127-F9F8-ED41-A814-218AEEBF598D}" srcOrd="0" destOrd="2" presId="urn:microsoft.com/office/officeart/2005/8/layout/cycle4"/>
    <dgm:cxn modelId="{820CB9B6-78C3-5A43-B815-7C6659FCB9FD}" type="presOf" srcId="{87841CB9-D1DB-F94A-A973-7AA280285124}" destId="{74D6A661-8A84-3549-BCC0-5A5E8C400947}" srcOrd="1" destOrd="0" presId="urn:microsoft.com/office/officeart/2005/8/layout/cycle4"/>
    <dgm:cxn modelId="{ECD8A3B7-2DE8-8247-BC37-C5605CC9D8DC}" type="presOf" srcId="{670FDAE3-747B-8049-8DB2-FEC39B9C8E54}" destId="{25E6C127-F9F8-ED41-A814-218AEEBF598D}" srcOrd="0" destOrd="3" presId="urn:microsoft.com/office/officeart/2005/8/layout/cycle4"/>
    <dgm:cxn modelId="{F8CF5DB8-4AF0-5842-84A8-87E62CA0CDB4}" srcId="{E7092C04-0003-CE4D-9D69-2CE65D49D42C}" destId="{09CA5B08-1489-3842-B3AD-5C8682AABF62}" srcOrd="3" destOrd="0" parTransId="{678A9840-63C0-CF4D-8EF0-42C8D4E73811}" sibTransId="{A0E56FA3-4FCF-DA42-ADAD-A3EBEFF1B839}"/>
    <dgm:cxn modelId="{71E4BBB8-2E28-E14C-8CEE-7B6863F755B4}" type="presOf" srcId="{F4AA2057-ECCB-2343-B9F1-267018A674CB}" destId="{FB202D04-0648-FB42-92A7-0FACC6B2E52E}" srcOrd="0" destOrd="0" presId="urn:microsoft.com/office/officeart/2005/8/layout/cycle4"/>
    <dgm:cxn modelId="{B7BF0CBF-9ADB-C243-99DC-4C25B4490F36}" type="presOf" srcId="{B6C9F1DA-67C4-CD48-A353-80BC8D6ADF71}" destId="{778C7E14-A168-A342-8DF5-6626BD68E16D}" srcOrd="0" destOrd="1" presId="urn:microsoft.com/office/officeart/2005/8/layout/cycle4"/>
    <dgm:cxn modelId="{64DBE0C7-A748-4943-AC31-A97D3C157144}" srcId="{1342BF26-D5E2-DD4B-9846-068CEA9CEDE2}" destId="{FB9467A3-0AFB-2D4E-95C4-3EB503ABFCB8}" srcOrd="1" destOrd="0" parTransId="{5E73992C-99A4-8C49-8974-3B49F45E17FF}" sibTransId="{3A34AC21-A673-E544-9455-1F9C1EF343AC}"/>
    <dgm:cxn modelId="{68323FCC-E67A-8E48-978D-0000681B6157}" type="presOf" srcId="{20E6E146-4DD1-B440-9E10-DA2A275C873D}" destId="{59FA4C18-64B2-3E4A-AA01-3C7DD33F8BE4}" srcOrd="0" destOrd="3" presId="urn:microsoft.com/office/officeart/2005/8/layout/cycle4"/>
    <dgm:cxn modelId="{09BC91CD-3F00-D24E-8EE3-784DF9595491}" type="presOf" srcId="{F8767F08-C8BA-8F4A-B939-6CC4E145F08E}" destId="{59FA4C18-64B2-3E4A-AA01-3C7DD33F8BE4}" srcOrd="0" destOrd="2" presId="urn:microsoft.com/office/officeart/2005/8/layout/cycle4"/>
    <dgm:cxn modelId="{203C37D3-52D1-154A-B457-73C589B5DDB0}" srcId="{E7092C04-0003-CE4D-9D69-2CE65D49D42C}" destId="{40237E8C-856A-CA4E-BAF5-D2C1F9FA230B}" srcOrd="2" destOrd="0" parTransId="{7DCA67A1-3D1E-534B-96FB-354E4394C5AB}" sibTransId="{B2B2514C-5A73-BB48-B0CD-EF1DAAA859EF}"/>
    <dgm:cxn modelId="{C72B24D8-2B21-144B-9D16-BF3D159CEB18}" srcId="{CB0F7A8D-0F66-EF43-A270-3E81311B5457}" destId="{20E6E146-4DD1-B440-9E10-DA2A275C873D}" srcOrd="3" destOrd="0" parTransId="{9BA9027C-7B3D-044F-A097-90A02BEBF429}" sibTransId="{3D1295F4-2253-EB40-89C5-78B675256EF6}"/>
    <dgm:cxn modelId="{32031DE4-4397-D74B-9563-C6C249CB29E2}" srcId="{DB3A2498-AA02-2D49-81A1-A057D74E3958}" destId="{CB0F7A8D-0F66-EF43-A270-3E81311B5457}" srcOrd="3" destOrd="0" parTransId="{59E4DB69-0336-8E45-A15F-58A351C76D64}" sibTransId="{F57450FF-9C84-1049-95ED-E52EF3B37A4F}"/>
    <dgm:cxn modelId="{D8FDA7EE-FE31-1441-BA3D-0CBDF7E2704E}" srcId="{E7092C04-0003-CE4D-9D69-2CE65D49D42C}" destId="{B6C9F1DA-67C4-CD48-A353-80BC8D6ADF71}" srcOrd="1" destOrd="0" parTransId="{F878E896-A602-D34B-809E-C51D7A8EB26C}" sibTransId="{D3818695-5D5B-0845-92DB-7D14982A8831}"/>
    <dgm:cxn modelId="{B10213F5-1A64-6942-9D9A-A9DA25F8A8E9}" type="presOf" srcId="{B899615F-496C-604D-A245-5C45834DC08B}" destId="{F8C1F86A-1891-EB47-9F4C-17B088DB9C0D}" srcOrd="1" destOrd="2" presId="urn:microsoft.com/office/officeart/2005/8/layout/cycle4"/>
    <dgm:cxn modelId="{C4B840F8-92A8-334D-AFAF-8A6668C2F174}" type="presOf" srcId="{40237E8C-856A-CA4E-BAF5-D2C1F9FA230B}" destId="{778C7E14-A168-A342-8DF5-6626BD68E16D}" srcOrd="0" destOrd="2" presId="urn:microsoft.com/office/officeart/2005/8/layout/cycle4"/>
    <dgm:cxn modelId="{71A3D1F9-DEA9-7442-B1B1-6D5D86C329CC}" type="presOf" srcId="{446A37BE-5C17-7D4B-AE71-CD2CB65C98BB}" destId="{25E6C127-F9F8-ED41-A814-218AEEBF598D}" srcOrd="0" destOrd="0" presId="urn:microsoft.com/office/officeart/2005/8/layout/cycle4"/>
    <dgm:cxn modelId="{B923E8FA-D8AE-734F-A75D-08E544020972}" type="presOf" srcId="{9E5378CA-D4D8-BF40-9481-A2B81292A5B1}" destId="{2A75B217-3389-204F-9ABB-6C9FE44D1512}" srcOrd="1" destOrd="0" presId="urn:microsoft.com/office/officeart/2005/8/layout/cycle4"/>
    <dgm:cxn modelId="{9C3638FB-1F79-514A-A699-7324DE7AAC8B}" type="presOf" srcId="{1342BF26-D5E2-DD4B-9846-068CEA9CEDE2}" destId="{F24969A4-F66D-514B-A096-704C4A323E99}" srcOrd="0" destOrd="0" presId="urn:microsoft.com/office/officeart/2005/8/layout/cycle4"/>
    <dgm:cxn modelId="{92999221-5EE2-D441-84CF-01F3CE8897B5}" type="presParOf" srcId="{A22424D7-38A2-4949-8332-5803F252AC60}" destId="{BCC92F1E-68CC-C545-A0F5-CAB27D7CC54F}" srcOrd="0" destOrd="0" presId="urn:microsoft.com/office/officeart/2005/8/layout/cycle4"/>
    <dgm:cxn modelId="{BB33951A-A624-F142-8081-06126046E5DC}" type="presParOf" srcId="{BCC92F1E-68CC-C545-A0F5-CAB27D7CC54F}" destId="{05D97952-FBF7-EE46-95A2-643E3CD2D88D}" srcOrd="0" destOrd="0" presId="urn:microsoft.com/office/officeart/2005/8/layout/cycle4"/>
    <dgm:cxn modelId="{74CDE4C0-2773-6D4A-92B2-FEA8F1A47C67}" type="presParOf" srcId="{05D97952-FBF7-EE46-95A2-643E3CD2D88D}" destId="{778C7E14-A168-A342-8DF5-6626BD68E16D}" srcOrd="0" destOrd="0" presId="urn:microsoft.com/office/officeart/2005/8/layout/cycle4"/>
    <dgm:cxn modelId="{E3E28F4F-716C-3946-9A0C-B333A6CDA76C}" type="presParOf" srcId="{05D97952-FBF7-EE46-95A2-643E3CD2D88D}" destId="{74D6A661-8A84-3549-BCC0-5A5E8C400947}" srcOrd="1" destOrd="0" presId="urn:microsoft.com/office/officeart/2005/8/layout/cycle4"/>
    <dgm:cxn modelId="{C1237F1E-AE0F-E241-88D9-0A8A18875EE4}" type="presParOf" srcId="{BCC92F1E-68CC-C545-A0F5-CAB27D7CC54F}" destId="{FFEFF79A-C0A1-CC41-9D6E-5F7DA3AB0695}" srcOrd="1" destOrd="0" presId="urn:microsoft.com/office/officeart/2005/8/layout/cycle4"/>
    <dgm:cxn modelId="{A7350CF2-7631-1C43-A20D-CCF6A3A00930}" type="presParOf" srcId="{FFEFF79A-C0A1-CC41-9D6E-5F7DA3AB0695}" destId="{25E6C127-F9F8-ED41-A814-218AEEBF598D}" srcOrd="0" destOrd="0" presId="urn:microsoft.com/office/officeart/2005/8/layout/cycle4"/>
    <dgm:cxn modelId="{976C4191-CD3E-E24D-9A4F-36A690181D90}" type="presParOf" srcId="{FFEFF79A-C0A1-CC41-9D6E-5F7DA3AB0695}" destId="{F8C1F86A-1891-EB47-9F4C-17B088DB9C0D}" srcOrd="1" destOrd="0" presId="urn:microsoft.com/office/officeart/2005/8/layout/cycle4"/>
    <dgm:cxn modelId="{177E56EB-2EC1-3D45-B972-82A4B3C1B479}" type="presParOf" srcId="{BCC92F1E-68CC-C545-A0F5-CAB27D7CC54F}" destId="{833531CE-1660-6B48-8AF7-4831B09C5245}" srcOrd="2" destOrd="0" presId="urn:microsoft.com/office/officeart/2005/8/layout/cycle4"/>
    <dgm:cxn modelId="{2CDE242F-E44D-AB42-91F5-2392AA6FE7BC}" type="presParOf" srcId="{833531CE-1660-6B48-8AF7-4831B09C5245}" destId="{E3614FB5-0CE1-B446-9381-240920AEA719}" srcOrd="0" destOrd="0" presId="urn:microsoft.com/office/officeart/2005/8/layout/cycle4"/>
    <dgm:cxn modelId="{4B63050F-DE5C-FB48-BD05-0E31167AB6DB}" type="presParOf" srcId="{833531CE-1660-6B48-8AF7-4831B09C5245}" destId="{2A75B217-3389-204F-9ABB-6C9FE44D1512}" srcOrd="1" destOrd="0" presId="urn:microsoft.com/office/officeart/2005/8/layout/cycle4"/>
    <dgm:cxn modelId="{A9CD5EC3-DB9E-5E47-92CD-1761CF3E3090}" type="presParOf" srcId="{BCC92F1E-68CC-C545-A0F5-CAB27D7CC54F}" destId="{D2AAAB7C-D61D-2B40-A7A2-29A2DBCFA6E3}" srcOrd="3" destOrd="0" presId="urn:microsoft.com/office/officeart/2005/8/layout/cycle4"/>
    <dgm:cxn modelId="{90796DD2-9F8E-0F46-8573-E7AE0E530FC4}" type="presParOf" srcId="{D2AAAB7C-D61D-2B40-A7A2-29A2DBCFA6E3}" destId="{59FA4C18-64B2-3E4A-AA01-3C7DD33F8BE4}" srcOrd="0" destOrd="0" presId="urn:microsoft.com/office/officeart/2005/8/layout/cycle4"/>
    <dgm:cxn modelId="{59D439B2-4098-2144-8CEA-71274803A0A6}" type="presParOf" srcId="{D2AAAB7C-D61D-2B40-A7A2-29A2DBCFA6E3}" destId="{6237E065-E341-C746-AD23-BA9B69AEADF5}" srcOrd="1" destOrd="0" presId="urn:microsoft.com/office/officeart/2005/8/layout/cycle4"/>
    <dgm:cxn modelId="{F8A2075F-90E4-894D-8209-FC30008EF07D}" type="presParOf" srcId="{BCC92F1E-68CC-C545-A0F5-CAB27D7CC54F}" destId="{0B1327D8-FB85-5043-BCF6-D373E1A44BEF}" srcOrd="4" destOrd="0" presId="urn:microsoft.com/office/officeart/2005/8/layout/cycle4"/>
    <dgm:cxn modelId="{A0FDCC43-253F-3E40-9BA7-E17AC6155BBD}" type="presParOf" srcId="{A22424D7-38A2-4949-8332-5803F252AC60}" destId="{758C8940-A7CA-7448-A16D-B259B268ECB0}" srcOrd="1" destOrd="0" presId="urn:microsoft.com/office/officeart/2005/8/layout/cycle4"/>
    <dgm:cxn modelId="{0B1CFDB1-7B65-5E44-B2D1-4144C93254FB}" type="presParOf" srcId="{758C8940-A7CA-7448-A16D-B259B268ECB0}" destId="{454A818C-4192-EE43-B4DD-801D245F2A20}" srcOrd="0" destOrd="0" presId="urn:microsoft.com/office/officeart/2005/8/layout/cycle4"/>
    <dgm:cxn modelId="{0EE8EFE3-5592-0A45-BAC7-788CD4FFA126}" type="presParOf" srcId="{758C8940-A7CA-7448-A16D-B259B268ECB0}" destId="{FB202D04-0648-FB42-92A7-0FACC6B2E52E}" srcOrd="1" destOrd="0" presId="urn:microsoft.com/office/officeart/2005/8/layout/cycle4"/>
    <dgm:cxn modelId="{B7A80A87-CDF8-8648-80F4-7911A16CAF4F}" type="presParOf" srcId="{758C8940-A7CA-7448-A16D-B259B268ECB0}" destId="{F24969A4-F66D-514B-A096-704C4A323E99}" srcOrd="2" destOrd="0" presId="urn:microsoft.com/office/officeart/2005/8/layout/cycle4"/>
    <dgm:cxn modelId="{2E47176B-716B-9E4E-B236-409B83D20A44}" type="presParOf" srcId="{758C8940-A7CA-7448-A16D-B259B268ECB0}" destId="{048C5EB3-70F5-B249-893F-BE98CBD89BFA}" srcOrd="3" destOrd="0" presId="urn:microsoft.com/office/officeart/2005/8/layout/cycle4"/>
    <dgm:cxn modelId="{4C6C203F-1836-5543-8A46-34F4141F0CFB}" type="presParOf" srcId="{758C8940-A7CA-7448-A16D-B259B268ECB0}" destId="{AA257970-F8B7-A840-A118-A7C829D0E3B3}" srcOrd="4" destOrd="0" presId="urn:microsoft.com/office/officeart/2005/8/layout/cycle4"/>
    <dgm:cxn modelId="{FCD08184-335A-BB4B-97FD-AD4D6973271E}" type="presParOf" srcId="{A22424D7-38A2-4949-8332-5803F252AC60}" destId="{C47E9A0E-B5E4-4449-A6C0-CAEE2F6102F2}" srcOrd="2" destOrd="0" presId="urn:microsoft.com/office/officeart/2005/8/layout/cycle4"/>
    <dgm:cxn modelId="{FDEE508D-EBFB-A548-A114-B4F3362C1247}" type="presParOf" srcId="{A22424D7-38A2-4949-8332-5803F252AC60}" destId="{5A629ECE-25EB-D141-B921-1E47FD5CF41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C8AC71-4D8D-46A9-9A93-A841D7D44EF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AA61C24-0120-4138-AE26-7130A58DCE79}">
      <dgm:prSet/>
      <dgm:spPr/>
      <dgm:t>
        <a:bodyPr/>
        <a:lstStyle/>
        <a:p>
          <a:r>
            <a:rPr lang="fr-CA"/>
            <a:t>Facilitateurs</a:t>
          </a:r>
          <a:endParaRPr lang="en-US"/>
        </a:p>
      </dgm:t>
    </dgm:pt>
    <dgm:pt modelId="{98D4D8F8-005E-46DA-BEA8-6CADF55F44F4}" type="parTrans" cxnId="{E3517231-4E38-4FE9-980A-A2F422B490A6}">
      <dgm:prSet/>
      <dgm:spPr/>
      <dgm:t>
        <a:bodyPr/>
        <a:lstStyle/>
        <a:p>
          <a:endParaRPr lang="en-US"/>
        </a:p>
      </dgm:t>
    </dgm:pt>
    <dgm:pt modelId="{460BBFB1-2B09-439C-A6B6-35CE5AE8AC03}" type="sibTrans" cxnId="{E3517231-4E38-4FE9-980A-A2F422B490A6}">
      <dgm:prSet/>
      <dgm:spPr/>
      <dgm:t>
        <a:bodyPr/>
        <a:lstStyle/>
        <a:p>
          <a:endParaRPr lang="en-US"/>
        </a:p>
      </dgm:t>
    </dgm:pt>
    <dgm:pt modelId="{C8B168FD-AAEE-4C54-B028-92EA567D9973}">
      <dgm:prSet/>
      <dgm:spPr/>
      <dgm:t>
        <a:bodyPr/>
        <a:lstStyle/>
        <a:p>
          <a:r>
            <a:rPr lang="fr-CA" dirty="0"/>
            <a:t>Environnement familier et confortable</a:t>
          </a:r>
          <a:endParaRPr lang="en-US" dirty="0"/>
        </a:p>
      </dgm:t>
    </dgm:pt>
    <dgm:pt modelId="{8CE84391-88A3-40F7-8E64-AABF4C8851C2}" type="parTrans" cxnId="{E053FEB1-7520-49E4-9000-0810B199A688}">
      <dgm:prSet/>
      <dgm:spPr/>
      <dgm:t>
        <a:bodyPr/>
        <a:lstStyle/>
        <a:p>
          <a:endParaRPr lang="en-US"/>
        </a:p>
      </dgm:t>
    </dgm:pt>
    <dgm:pt modelId="{D341C965-3981-4D6C-A848-9D6F5FC4A7E7}" type="sibTrans" cxnId="{E053FEB1-7520-49E4-9000-0810B199A688}">
      <dgm:prSet/>
      <dgm:spPr/>
      <dgm:t>
        <a:bodyPr/>
        <a:lstStyle/>
        <a:p>
          <a:endParaRPr lang="en-US"/>
        </a:p>
      </dgm:t>
    </dgm:pt>
    <dgm:pt modelId="{8CE391DA-62FB-4306-8E5D-84DFD7230BD8}">
      <dgm:prSet/>
      <dgm:spPr/>
      <dgm:t>
        <a:bodyPr/>
        <a:lstStyle/>
        <a:p>
          <a:r>
            <a:rPr lang="fr-CA" dirty="0"/>
            <a:t>Obstacles</a:t>
          </a:r>
          <a:endParaRPr lang="en-US" dirty="0"/>
        </a:p>
      </dgm:t>
    </dgm:pt>
    <dgm:pt modelId="{3EFF1610-7DF2-486A-81F2-D93BF90C95FB}" type="parTrans" cxnId="{1B66DCDB-C2B2-4AA9-8ABC-5BE38E93CB8D}">
      <dgm:prSet/>
      <dgm:spPr/>
      <dgm:t>
        <a:bodyPr/>
        <a:lstStyle/>
        <a:p>
          <a:endParaRPr lang="en-US"/>
        </a:p>
      </dgm:t>
    </dgm:pt>
    <dgm:pt modelId="{3D134C67-CBE2-48A5-917D-E9875017C142}" type="sibTrans" cxnId="{1B66DCDB-C2B2-4AA9-8ABC-5BE38E93CB8D}">
      <dgm:prSet/>
      <dgm:spPr/>
      <dgm:t>
        <a:bodyPr/>
        <a:lstStyle/>
        <a:p>
          <a:endParaRPr lang="en-US"/>
        </a:p>
      </dgm:t>
    </dgm:pt>
    <dgm:pt modelId="{A4051494-F851-084F-9158-9677D48C2887}">
      <dgm:prSet/>
      <dgm:spPr/>
      <dgm:t>
        <a:bodyPr/>
        <a:lstStyle/>
        <a:p>
          <a:r>
            <a:rPr lang="en-US" dirty="0" err="1"/>
            <a:t>Différents</a:t>
          </a:r>
          <a:r>
            <a:rPr lang="en-US" dirty="0"/>
            <a:t> mediums </a:t>
          </a:r>
          <a:r>
            <a:rPr lang="en-US" dirty="0" err="1"/>
            <a:t>accessibles</a:t>
          </a:r>
          <a:r>
            <a:rPr lang="en-US" dirty="0"/>
            <a:t> pour </a:t>
          </a:r>
          <a:r>
            <a:rPr lang="en-US" dirty="0" err="1"/>
            <a:t>s’exprimer</a:t>
          </a:r>
          <a:r>
            <a:rPr lang="en-US" dirty="0"/>
            <a:t>.</a:t>
          </a:r>
        </a:p>
      </dgm:t>
    </dgm:pt>
    <dgm:pt modelId="{3D85D87A-2ECA-2D4B-8CA9-9DDC93702E17}" type="parTrans" cxnId="{C4EE19C1-D66B-4D45-8FE0-2102E394D327}">
      <dgm:prSet/>
      <dgm:spPr/>
      <dgm:t>
        <a:bodyPr/>
        <a:lstStyle/>
        <a:p>
          <a:endParaRPr lang="fr-CA"/>
        </a:p>
      </dgm:t>
    </dgm:pt>
    <dgm:pt modelId="{7B971E5D-3506-314E-B514-83E5F3EC578D}" type="sibTrans" cxnId="{C4EE19C1-D66B-4D45-8FE0-2102E394D327}">
      <dgm:prSet/>
      <dgm:spPr/>
      <dgm:t>
        <a:bodyPr/>
        <a:lstStyle/>
        <a:p>
          <a:endParaRPr lang="fr-CA"/>
        </a:p>
      </dgm:t>
    </dgm:pt>
    <dgm:pt modelId="{7D4AC7B2-706B-DF43-9FD2-3F855EEF5DB6}">
      <dgm:prSet/>
      <dgm:spPr/>
      <dgm:t>
        <a:bodyPr/>
        <a:lstStyle/>
        <a:p>
          <a:r>
            <a:rPr lang="fr-CA" dirty="0"/>
            <a:t>Environnement «froid»</a:t>
          </a:r>
        </a:p>
      </dgm:t>
    </dgm:pt>
    <dgm:pt modelId="{052A6EE0-77CC-8143-8238-84B47D06B903}" type="parTrans" cxnId="{BF42B381-BB75-6B44-9D52-57B3B86A8BEC}">
      <dgm:prSet/>
      <dgm:spPr/>
      <dgm:t>
        <a:bodyPr/>
        <a:lstStyle/>
        <a:p>
          <a:endParaRPr lang="fr-CA"/>
        </a:p>
      </dgm:t>
    </dgm:pt>
    <dgm:pt modelId="{CA8D7754-C5DA-BB4C-8F5A-69B41EE60FED}" type="sibTrans" cxnId="{BF42B381-BB75-6B44-9D52-57B3B86A8BEC}">
      <dgm:prSet/>
      <dgm:spPr/>
      <dgm:t>
        <a:bodyPr/>
        <a:lstStyle/>
        <a:p>
          <a:endParaRPr lang="fr-CA"/>
        </a:p>
      </dgm:t>
    </dgm:pt>
    <dgm:pt modelId="{65E38BD3-4B79-7642-A5A6-5B347580A6F7}">
      <dgm:prSet/>
      <dgm:spPr/>
      <dgm:t>
        <a:bodyPr/>
        <a:lstStyle/>
        <a:p>
          <a:r>
            <a:rPr lang="fr-CA" dirty="0"/>
            <a:t>Manque de lumière ou couleurs</a:t>
          </a:r>
        </a:p>
      </dgm:t>
    </dgm:pt>
    <dgm:pt modelId="{F1844163-1F39-1F4A-A208-B23E085B3205}" type="parTrans" cxnId="{0A837FC3-58CD-E748-813A-5C97269B413F}">
      <dgm:prSet/>
      <dgm:spPr/>
      <dgm:t>
        <a:bodyPr/>
        <a:lstStyle/>
        <a:p>
          <a:endParaRPr lang="fr-CA"/>
        </a:p>
      </dgm:t>
    </dgm:pt>
    <dgm:pt modelId="{2E29D762-770E-CC48-8152-42A92B743655}" type="sibTrans" cxnId="{0A837FC3-58CD-E748-813A-5C97269B413F}">
      <dgm:prSet/>
      <dgm:spPr/>
      <dgm:t>
        <a:bodyPr/>
        <a:lstStyle/>
        <a:p>
          <a:endParaRPr lang="fr-CA"/>
        </a:p>
      </dgm:t>
    </dgm:pt>
    <dgm:pt modelId="{22A1BBCE-B6AA-CF47-8B5B-D93CF5ACC87A}">
      <dgm:prSet/>
      <dgm:spPr/>
      <dgm:t>
        <a:bodyPr/>
        <a:lstStyle/>
        <a:p>
          <a:r>
            <a:rPr lang="en-US" dirty="0" err="1"/>
            <a:t>Espaces</a:t>
          </a:r>
          <a:r>
            <a:rPr lang="en-US" dirty="0"/>
            <a:t> : couleurs, assises, disposition</a:t>
          </a:r>
        </a:p>
      </dgm:t>
    </dgm:pt>
    <dgm:pt modelId="{5604BE45-DFC2-7C4B-A493-14AE52CC7077}" type="parTrans" cxnId="{C8A156B6-4F7C-6740-A110-A1E755431D2E}">
      <dgm:prSet/>
      <dgm:spPr/>
      <dgm:t>
        <a:bodyPr/>
        <a:lstStyle/>
        <a:p>
          <a:endParaRPr lang="fr-CA"/>
        </a:p>
      </dgm:t>
    </dgm:pt>
    <dgm:pt modelId="{F6DC4F45-8DAC-5644-84E8-9C08B121D12F}" type="sibTrans" cxnId="{C8A156B6-4F7C-6740-A110-A1E755431D2E}">
      <dgm:prSet/>
      <dgm:spPr/>
      <dgm:t>
        <a:bodyPr/>
        <a:lstStyle/>
        <a:p>
          <a:endParaRPr lang="fr-CA"/>
        </a:p>
      </dgm:t>
    </dgm:pt>
    <dgm:pt modelId="{DDEB544F-D2B0-5442-AA63-6F0227007D86}">
      <dgm:prSet/>
      <dgm:spPr/>
      <dgm:t>
        <a:bodyPr/>
        <a:lstStyle/>
        <a:p>
          <a:r>
            <a:rPr lang="en-US" dirty="0" err="1"/>
            <a:t>Confidentiel</a:t>
          </a:r>
          <a:r>
            <a:rPr lang="en-US" dirty="0"/>
            <a:t> et sans interruption</a:t>
          </a:r>
        </a:p>
      </dgm:t>
    </dgm:pt>
    <dgm:pt modelId="{6B656905-B637-FA48-A0EB-CA2405DFD1DA}" type="parTrans" cxnId="{EB95261B-9176-D742-8D53-D7FA06991BEC}">
      <dgm:prSet/>
      <dgm:spPr/>
      <dgm:t>
        <a:bodyPr/>
        <a:lstStyle/>
        <a:p>
          <a:endParaRPr lang="fr-CA"/>
        </a:p>
      </dgm:t>
    </dgm:pt>
    <dgm:pt modelId="{4420A06E-C8E9-0847-8A5D-A2CBF6779B7A}" type="sibTrans" cxnId="{EB95261B-9176-D742-8D53-D7FA06991BEC}">
      <dgm:prSet/>
      <dgm:spPr/>
      <dgm:t>
        <a:bodyPr/>
        <a:lstStyle/>
        <a:p>
          <a:endParaRPr lang="fr-CA"/>
        </a:p>
      </dgm:t>
    </dgm:pt>
    <dgm:pt modelId="{344AF787-1C1C-2E41-83EB-2B1F350C7A9E}">
      <dgm:prSet/>
      <dgm:spPr/>
      <dgm:t>
        <a:bodyPr/>
        <a:lstStyle/>
        <a:p>
          <a:r>
            <a:rPr lang="fr-CA" dirty="0"/>
            <a:t>Impossibilité de bouger</a:t>
          </a:r>
        </a:p>
      </dgm:t>
    </dgm:pt>
    <dgm:pt modelId="{5B554BB8-2BCE-8444-8E86-2F4AF4A3F2BC}" type="parTrans" cxnId="{A685E228-C17B-664A-91C9-98A6A39F35EF}">
      <dgm:prSet/>
      <dgm:spPr/>
      <dgm:t>
        <a:bodyPr/>
        <a:lstStyle/>
        <a:p>
          <a:endParaRPr lang="fr-CA"/>
        </a:p>
      </dgm:t>
    </dgm:pt>
    <dgm:pt modelId="{7F19EE7C-EDE4-4248-8347-9A4320217D91}" type="sibTrans" cxnId="{A685E228-C17B-664A-91C9-98A6A39F35EF}">
      <dgm:prSet/>
      <dgm:spPr/>
      <dgm:t>
        <a:bodyPr/>
        <a:lstStyle/>
        <a:p>
          <a:endParaRPr lang="fr-CA"/>
        </a:p>
      </dgm:t>
    </dgm:pt>
    <dgm:pt modelId="{ED21FD95-4B95-E24D-8995-B4F34E8660E6}" type="pres">
      <dgm:prSet presAssocID="{19C8AC71-4D8D-46A9-9A93-A841D7D44EFF}" presName="linear" presStyleCnt="0">
        <dgm:presLayoutVars>
          <dgm:dir/>
          <dgm:animLvl val="lvl"/>
          <dgm:resizeHandles val="exact"/>
        </dgm:presLayoutVars>
      </dgm:prSet>
      <dgm:spPr/>
    </dgm:pt>
    <dgm:pt modelId="{11F82F0B-0585-BE43-A2BA-A687A156098B}" type="pres">
      <dgm:prSet presAssocID="{6AA61C24-0120-4138-AE26-7130A58DCE79}" presName="parentLin" presStyleCnt="0"/>
      <dgm:spPr/>
    </dgm:pt>
    <dgm:pt modelId="{61899897-DBDD-584F-88E3-2BE860B4C30E}" type="pres">
      <dgm:prSet presAssocID="{6AA61C24-0120-4138-AE26-7130A58DCE79}" presName="parentLeftMargin" presStyleLbl="node1" presStyleIdx="0" presStyleCnt="2"/>
      <dgm:spPr/>
    </dgm:pt>
    <dgm:pt modelId="{64BFE884-674E-AC40-A78F-A935BA1B209F}" type="pres">
      <dgm:prSet presAssocID="{6AA61C24-0120-4138-AE26-7130A58DCE79}" presName="parentText" presStyleLbl="node1" presStyleIdx="0" presStyleCnt="2">
        <dgm:presLayoutVars>
          <dgm:chMax val="0"/>
          <dgm:bulletEnabled val="1"/>
        </dgm:presLayoutVars>
      </dgm:prSet>
      <dgm:spPr/>
    </dgm:pt>
    <dgm:pt modelId="{564B92F0-2127-9D4D-B943-94FA0BE98D59}" type="pres">
      <dgm:prSet presAssocID="{6AA61C24-0120-4138-AE26-7130A58DCE79}" presName="negativeSpace" presStyleCnt="0"/>
      <dgm:spPr/>
    </dgm:pt>
    <dgm:pt modelId="{F3E1464F-7D3D-A74C-A667-58775DBD6DA8}" type="pres">
      <dgm:prSet presAssocID="{6AA61C24-0120-4138-AE26-7130A58DCE79}" presName="childText" presStyleLbl="conFgAcc1" presStyleIdx="0" presStyleCnt="2">
        <dgm:presLayoutVars>
          <dgm:bulletEnabled val="1"/>
        </dgm:presLayoutVars>
      </dgm:prSet>
      <dgm:spPr/>
    </dgm:pt>
    <dgm:pt modelId="{1E05136C-4B9B-4F4D-8924-6C00E093DB91}" type="pres">
      <dgm:prSet presAssocID="{460BBFB1-2B09-439C-A6B6-35CE5AE8AC03}" presName="spaceBetweenRectangles" presStyleCnt="0"/>
      <dgm:spPr/>
    </dgm:pt>
    <dgm:pt modelId="{C5ABEA3A-8092-9B42-B537-D88EB4C692A2}" type="pres">
      <dgm:prSet presAssocID="{8CE391DA-62FB-4306-8E5D-84DFD7230BD8}" presName="parentLin" presStyleCnt="0"/>
      <dgm:spPr/>
    </dgm:pt>
    <dgm:pt modelId="{81E3EC36-DBE3-E64C-9523-9B9390666347}" type="pres">
      <dgm:prSet presAssocID="{8CE391DA-62FB-4306-8E5D-84DFD7230BD8}" presName="parentLeftMargin" presStyleLbl="node1" presStyleIdx="0" presStyleCnt="2"/>
      <dgm:spPr/>
    </dgm:pt>
    <dgm:pt modelId="{FEB8A9F0-20A7-3D4A-9B22-C40646F9A273}" type="pres">
      <dgm:prSet presAssocID="{8CE391DA-62FB-4306-8E5D-84DFD7230BD8}" presName="parentText" presStyleLbl="node1" presStyleIdx="1" presStyleCnt="2">
        <dgm:presLayoutVars>
          <dgm:chMax val="0"/>
          <dgm:bulletEnabled val="1"/>
        </dgm:presLayoutVars>
      </dgm:prSet>
      <dgm:spPr/>
    </dgm:pt>
    <dgm:pt modelId="{975B0FD0-6232-2A48-A1B1-FB5A82094132}" type="pres">
      <dgm:prSet presAssocID="{8CE391DA-62FB-4306-8E5D-84DFD7230BD8}" presName="negativeSpace" presStyleCnt="0"/>
      <dgm:spPr/>
    </dgm:pt>
    <dgm:pt modelId="{6763B412-C364-0047-A683-E7544FB9637C}" type="pres">
      <dgm:prSet presAssocID="{8CE391DA-62FB-4306-8E5D-84DFD7230BD8}" presName="childText" presStyleLbl="conFgAcc1" presStyleIdx="1" presStyleCnt="2">
        <dgm:presLayoutVars>
          <dgm:bulletEnabled val="1"/>
        </dgm:presLayoutVars>
      </dgm:prSet>
      <dgm:spPr/>
    </dgm:pt>
  </dgm:ptLst>
  <dgm:cxnLst>
    <dgm:cxn modelId="{36D95202-0C18-B647-9909-029CBAE85AB6}" type="presOf" srcId="{8CE391DA-62FB-4306-8E5D-84DFD7230BD8}" destId="{81E3EC36-DBE3-E64C-9523-9B9390666347}" srcOrd="0" destOrd="0" presId="urn:microsoft.com/office/officeart/2005/8/layout/list1"/>
    <dgm:cxn modelId="{B964030A-650B-994F-987C-EBD0CEB9DD39}" type="presOf" srcId="{A4051494-F851-084F-9158-9677D48C2887}" destId="{F3E1464F-7D3D-A74C-A667-58775DBD6DA8}" srcOrd="0" destOrd="1" presId="urn:microsoft.com/office/officeart/2005/8/layout/list1"/>
    <dgm:cxn modelId="{EB95261B-9176-D742-8D53-D7FA06991BEC}" srcId="{6AA61C24-0120-4138-AE26-7130A58DCE79}" destId="{DDEB544F-D2B0-5442-AA63-6F0227007D86}" srcOrd="3" destOrd="0" parTransId="{6B656905-B637-FA48-A0EB-CA2405DFD1DA}" sibTransId="{4420A06E-C8E9-0847-8A5D-A2CBF6779B7A}"/>
    <dgm:cxn modelId="{A685E228-C17B-664A-91C9-98A6A39F35EF}" srcId="{8CE391DA-62FB-4306-8E5D-84DFD7230BD8}" destId="{344AF787-1C1C-2E41-83EB-2B1F350C7A9E}" srcOrd="2" destOrd="0" parTransId="{5B554BB8-2BCE-8444-8E86-2F4AF4A3F2BC}" sibTransId="{7F19EE7C-EDE4-4248-8347-9A4320217D91}"/>
    <dgm:cxn modelId="{E3517231-4E38-4FE9-980A-A2F422B490A6}" srcId="{19C8AC71-4D8D-46A9-9A93-A841D7D44EFF}" destId="{6AA61C24-0120-4138-AE26-7130A58DCE79}" srcOrd="0" destOrd="0" parTransId="{98D4D8F8-005E-46DA-BEA8-6CADF55F44F4}" sibTransId="{460BBFB1-2B09-439C-A6B6-35CE5AE8AC03}"/>
    <dgm:cxn modelId="{C2BD3441-2694-604F-86ED-C2B780C7DDB5}" type="presOf" srcId="{C8B168FD-AAEE-4C54-B028-92EA567D9973}" destId="{F3E1464F-7D3D-A74C-A667-58775DBD6DA8}" srcOrd="0" destOrd="0" presId="urn:microsoft.com/office/officeart/2005/8/layout/list1"/>
    <dgm:cxn modelId="{A72FC543-9E7D-ED46-90D4-4883CA36EE15}" type="presOf" srcId="{6AA61C24-0120-4138-AE26-7130A58DCE79}" destId="{64BFE884-674E-AC40-A78F-A935BA1B209F}" srcOrd="1" destOrd="0" presId="urn:microsoft.com/office/officeart/2005/8/layout/list1"/>
    <dgm:cxn modelId="{D6ADF96D-0AFC-D24E-A3D1-068C24266BBC}" type="presOf" srcId="{DDEB544F-D2B0-5442-AA63-6F0227007D86}" destId="{F3E1464F-7D3D-A74C-A667-58775DBD6DA8}" srcOrd="0" destOrd="3" presId="urn:microsoft.com/office/officeart/2005/8/layout/list1"/>
    <dgm:cxn modelId="{32D5257F-E961-554E-B6A4-FD2DA6496DA1}" type="presOf" srcId="{344AF787-1C1C-2E41-83EB-2B1F350C7A9E}" destId="{6763B412-C364-0047-A683-E7544FB9637C}" srcOrd="0" destOrd="2" presId="urn:microsoft.com/office/officeart/2005/8/layout/list1"/>
    <dgm:cxn modelId="{BF42B381-BB75-6B44-9D52-57B3B86A8BEC}" srcId="{8CE391DA-62FB-4306-8E5D-84DFD7230BD8}" destId="{7D4AC7B2-706B-DF43-9FD2-3F855EEF5DB6}" srcOrd="0" destOrd="0" parTransId="{052A6EE0-77CC-8143-8238-84B47D06B903}" sibTransId="{CA8D7754-C5DA-BB4C-8F5A-69B41EE60FED}"/>
    <dgm:cxn modelId="{A38AE38D-7FC0-C340-810B-EBBE3F68DD06}" type="presOf" srcId="{8CE391DA-62FB-4306-8E5D-84DFD7230BD8}" destId="{FEB8A9F0-20A7-3D4A-9B22-C40646F9A273}" srcOrd="1" destOrd="0" presId="urn:microsoft.com/office/officeart/2005/8/layout/list1"/>
    <dgm:cxn modelId="{36C6BA9F-9ADA-0549-B147-05012F754CA1}" type="presOf" srcId="{7D4AC7B2-706B-DF43-9FD2-3F855EEF5DB6}" destId="{6763B412-C364-0047-A683-E7544FB9637C}" srcOrd="0" destOrd="0" presId="urn:microsoft.com/office/officeart/2005/8/layout/list1"/>
    <dgm:cxn modelId="{188E67A2-8488-0B40-A149-640941AD2054}" type="presOf" srcId="{19C8AC71-4D8D-46A9-9A93-A841D7D44EFF}" destId="{ED21FD95-4B95-E24D-8995-B4F34E8660E6}" srcOrd="0" destOrd="0" presId="urn:microsoft.com/office/officeart/2005/8/layout/list1"/>
    <dgm:cxn modelId="{0456A0AC-BF83-7D40-AF3A-CC6C00A0F8B8}" type="presOf" srcId="{65E38BD3-4B79-7642-A5A6-5B347580A6F7}" destId="{6763B412-C364-0047-A683-E7544FB9637C}" srcOrd="0" destOrd="1" presId="urn:microsoft.com/office/officeart/2005/8/layout/list1"/>
    <dgm:cxn modelId="{E053FEB1-7520-49E4-9000-0810B199A688}" srcId="{6AA61C24-0120-4138-AE26-7130A58DCE79}" destId="{C8B168FD-AAEE-4C54-B028-92EA567D9973}" srcOrd="0" destOrd="0" parTransId="{8CE84391-88A3-40F7-8E64-AABF4C8851C2}" sibTransId="{D341C965-3981-4D6C-A848-9D6F5FC4A7E7}"/>
    <dgm:cxn modelId="{C8A156B6-4F7C-6740-A110-A1E755431D2E}" srcId="{6AA61C24-0120-4138-AE26-7130A58DCE79}" destId="{22A1BBCE-B6AA-CF47-8B5B-D93CF5ACC87A}" srcOrd="2" destOrd="0" parTransId="{5604BE45-DFC2-7C4B-A493-14AE52CC7077}" sibTransId="{F6DC4F45-8DAC-5644-84E8-9C08B121D12F}"/>
    <dgm:cxn modelId="{C4EE19C1-D66B-4D45-8FE0-2102E394D327}" srcId="{6AA61C24-0120-4138-AE26-7130A58DCE79}" destId="{A4051494-F851-084F-9158-9677D48C2887}" srcOrd="1" destOrd="0" parTransId="{3D85D87A-2ECA-2D4B-8CA9-9DDC93702E17}" sibTransId="{7B971E5D-3506-314E-B514-83E5F3EC578D}"/>
    <dgm:cxn modelId="{0A837FC3-58CD-E748-813A-5C97269B413F}" srcId="{8CE391DA-62FB-4306-8E5D-84DFD7230BD8}" destId="{65E38BD3-4B79-7642-A5A6-5B347580A6F7}" srcOrd="1" destOrd="0" parTransId="{F1844163-1F39-1F4A-A208-B23E085B3205}" sibTransId="{2E29D762-770E-CC48-8152-42A92B743655}"/>
    <dgm:cxn modelId="{1B66DCDB-C2B2-4AA9-8ABC-5BE38E93CB8D}" srcId="{19C8AC71-4D8D-46A9-9A93-A841D7D44EFF}" destId="{8CE391DA-62FB-4306-8E5D-84DFD7230BD8}" srcOrd="1" destOrd="0" parTransId="{3EFF1610-7DF2-486A-81F2-D93BF90C95FB}" sibTransId="{3D134C67-CBE2-48A5-917D-E9875017C142}"/>
    <dgm:cxn modelId="{623D75E8-F51E-FE48-BF49-1B6157F593B0}" type="presOf" srcId="{6AA61C24-0120-4138-AE26-7130A58DCE79}" destId="{61899897-DBDD-584F-88E3-2BE860B4C30E}" srcOrd="0" destOrd="0" presId="urn:microsoft.com/office/officeart/2005/8/layout/list1"/>
    <dgm:cxn modelId="{A1C61DFE-22C9-1B48-A9F3-EC5C351765D7}" type="presOf" srcId="{22A1BBCE-B6AA-CF47-8B5B-D93CF5ACC87A}" destId="{F3E1464F-7D3D-A74C-A667-58775DBD6DA8}" srcOrd="0" destOrd="2" presId="urn:microsoft.com/office/officeart/2005/8/layout/list1"/>
    <dgm:cxn modelId="{0B9F9276-823E-1E46-8B5A-BDE9C99D3ADF}" type="presParOf" srcId="{ED21FD95-4B95-E24D-8995-B4F34E8660E6}" destId="{11F82F0B-0585-BE43-A2BA-A687A156098B}" srcOrd="0" destOrd="0" presId="urn:microsoft.com/office/officeart/2005/8/layout/list1"/>
    <dgm:cxn modelId="{49B87E1B-9FA2-A543-B63A-0CA7117361B8}" type="presParOf" srcId="{11F82F0B-0585-BE43-A2BA-A687A156098B}" destId="{61899897-DBDD-584F-88E3-2BE860B4C30E}" srcOrd="0" destOrd="0" presId="urn:microsoft.com/office/officeart/2005/8/layout/list1"/>
    <dgm:cxn modelId="{540FBDB3-79D6-D848-87BA-ED1E0BF51749}" type="presParOf" srcId="{11F82F0B-0585-BE43-A2BA-A687A156098B}" destId="{64BFE884-674E-AC40-A78F-A935BA1B209F}" srcOrd="1" destOrd="0" presId="urn:microsoft.com/office/officeart/2005/8/layout/list1"/>
    <dgm:cxn modelId="{C0B9438C-4BD1-764F-8C2C-175083AD8F9C}" type="presParOf" srcId="{ED21FD95-4B95-E24D-8995-B4F34E8660E6}" destId="{564B92F0-2127-9D4D-B943-94FA0BE98D59}" srcOrd="1" destOrd="0" presId="urn:microsoft.com/office/officeart/2005/8/layout/list1"/>
    <dgm:cxn modelId="{97CAE1E4-668D-5E4E-8744-8DD3841A458D}" type="presParOf" srcId="{ED21FD95-4B95-E24D-8995-B4F34E8660E6}" destId="{F3E1464F-7D3D-A74C-A667-58775DBD6DA8}" srcOrd="2" destOrd="0" presId="urn:microsoft.com/office/officeart/2005/8/layout/list1"/>
    <dgm:cxn modelId="{E55A0066-4937-C24B-BDDE-D73E1F1EA23F}" type="presParOf" srcId="{ED21FD95-4B95-E24D-8995-B4F34E8660E6}" destId="{1E05136C-4B9B-4F4D-8924-6C00E093DB91}" srcOrd="3" destOrd="0" presId="urn:microsoft.com/office/officeart/2005/8/layout/list1"/>
    <dgm:cxn modelId="{2C3E3245-0BB1-4347-A58C-6CB2D7828B26}" type="presParOf" srcId="{ED21FD95-4B95-E24D-8995-B4F34E8660E6}" destId="{C5ABEA3A-8092-9B42-B537-D88EB4C692A2}" srcOrd="4" destOrd="0" presId="urn:microsoft.com/office/officeart/2005/8/layout/list1"/>
    <dgm:cxn modelId="{704BD4F4-398B-0E46-A0B0-6F980BB9720B}" type="presParOf" srcId="{C5ABEA3A-8092-9B42-B537-D88EB4C692A2}" destId="{81E3EC36-DBE3-E64C-9523-9B9390666347}" srcOrd="0" destOrd="0" presId="urn:microsoft.com/office/officeart/2005/8/layout/list1"/>
    <dgm:cxn modelId="{BE27DFA6-0000-EC40-A906-8D90893CAAD9}" type="presParOf" srcId="{C5ABEA3A-8092-9B42-B537-D88EB4C692A2}" destId="{FEB8A9F0-20A7-3D4A-9B22-C40646F9A273}" srcOrd="1" destOrd="0" presId="urn:microsoft.com/office/officeart/2005/8/layout/list1"/>
    <dgm:cxn modelId="{D12EF60B-2600-254C-880B-961227D24856}" type="presParOf" srcId="{ED21FD95-4B95-E24D-8995-B4F34E8660E6}" destId="{975B0FD0-6232-2A48-A1B1-FB5A82094132}" srcOrd="5" destOrd="0" presId="urn:microsoft.com/office/officeart/2005/8/layout/list1"/>
    <dgm:cxn modelId="{CEB3AC1B-73FB-FC4F-ACB6-505FEB03394F}" type="presParOf" srcId="{ED21FD95-4B95-E24D-8995-B4F34E8660E6}" destId="{6763B412-C364-0047-A683-E7544FB9637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C8AC71-4D8D-46A9-9A93-A841D7D44EF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AA61C24-0120-4138-AE26-7130A58DCE79}">
      <dgm:prSet/>
      <dgm:spPr/>
      <dgm:t>
        <a:bodyPr/>
        <a:lstStyle/>
        <a:p>
          <a:r>
            <a:rPr lang="fr-CA" dirty="0"/>
            <a:t>Facilitateurs</a:t>
          </a:r>
          <a:endParaRPr lang="en-US" dirty="0"/>
        </a:p>
      </dgm:t>
    </dgm:pt>
    <dgm:pt modelId="{98D4D8F8-005E-46DA-BEA8-6CADF55F44F4}" type="parTrans" cxnId="{E3517231-4E38-4FE9-980A-A2F422B490A6}">
      <dgm:prSet/>
      <dgm:spPr/>
      <dgm:t>
        <a:bodyPr/>
        <a:lstStyle/>
        <a:p>
          <a:endParaRPr lang="en-US"/>
        </a:p>
      </dgm:t>
    </dgm:pt>
    <dgm:pt modelId="{460BBFB1-2B09-439C-A6B6-35CE5AE8AC03}" type="sibTrans" cxnId="{E3517231-4E38-4FE9-980A-A2F422B490A6}">
      <dgm:prSet/>
      <dgm:spPr/>
      <dgm:t>
        <a:bodyPr/>
        <a:lstStyle/>
        <a:p>
          <a:endParaRPr lang="en-US"/>
        </a:p>
      </dgm:t>
    </dgm:pt>
    <dgm:pt modelId="{8CE391DA-62FB-4306-8E5D-84DFD7230BD8}">
      <dgm:prSet/>
      <dgm:spPr/>
      <dgm:t>
        <a:bodyPr/>
        <a:lstStyle/>
        <a:p>
          <a:r>
            <a:rPr lang="fr-CA" dirty="0"/>
            <a:t>Obstacles</a:t>
          </a:r>
          <a:endParaRPr lang="en-US" dirty="0"/>
        </a:p>
      </dgm:t>
    </dgm:pt>
    <dgm:pt modelId="{3EFF1610-7DF2-486A-81F2-D93BF90C95FB}" type="parTrans" cxnId="{1B66DCDB-C2B2-4AA9-8ABC-5BE38E93CB8D}">
      <dgm:prSet/>
      <dgm:spPr/>
      <dgm:t>
        <a:bodyPr/>
        <a:lstStyle/>
        <a:p>
          <a:endParaRPr lang="en-US"/>
        </a:p>
      </dgm:t>
    </dgm:pt>
    <dgm:pt modelId="{3D134C67-CBE2-48A5-917D-E9875017C142}" type="sibTrans" cxnId="{1B66DCDB-C2B2-4AA9-8ABC-5BE38E93CB8D}">
      <dgm:prSet/>
      <dgm:spPr/>
      <dgm:t>
        <a:bodyPr/>
        <a:lstStyle/>
        <a:p>
          <a:endParaRPr lang="en-US"/>
        </a:p>
      </dgm:t>
    </dgm:pt>
    <dgm:pt modelId="{63A6B75B-8595-8941-BE23-48021D71073E}">
      <dgm:prSet/>
      <dgm:spPr/>
      <dgm:t>
        <a:bodyPr/>
        <a:lstStyle/>
        <a:p>
          <a:r>
            <a:rPr lang="fr-CA" dirty="0"/>
            <a:t>Amour</a:t>
          </a:r>
        </a:p>
      </dgm:t>
    </dgm:pt>
    <dgm:pt modelId="{27129D2E-F43F-1148-B9AD-EB7FFC0ED7C1}" type="parTrans" cxnId="{ABBA2ECC-4F04-1B46-8612-E4341DBA8952}">
      <dgm:prSet/>
      <dgm:spPr/>
      <dgm:t>
        <a:bodyPr/>
        <a:lstStyle/>
        <a:p>
          <a:endParaRPr lang="fr-CA"/>
        </a:p>
      </dgm:t>
    </dgm:pt>
    <dgm:pt modelId="{31F43F5D-85C4-ED4B-94CC-A437977632BC}" type="sibTrans" cxnId="{ABBA2ECC-4F04-1B46-8612-E4341DBA8952}">
      <dgm:prSet/>
      <dgm:spPr/>
      <dgm:t>
        <a:bodyPr/>
        <a:lstStyle/>
        <a:p>
          <a:endParaRPr lang="fr-CA"/>
        </a:p>
      </dgm:t>
    </dgm:pt>
    <dgm:pt modelId="{A04F1DD6-07C8-304F-9B4A-68117336B4B9}">
      <dgm:prSet/>
      <dgm:spPr/>
      <dgm:t>
        <a:bodyPr/>
        <a:lstStyle/>
        <a:p>
          <a:r>
            <a:rPr lang="fr-CA" dirty="0"/>
            <a:t>Savoir-être</a:t>
          </a:r>
        </a:p>
      </dgm:t>
    </dgm:pt>
    <dgm:pt modelId="{4451A894-A85B-0F4A-8F36-B2CFA0DBC54D}" type="parTrans" cxnId="{82299DAD-1123-A547-B17D-7EF74D8CB89A}">
      <dgm:prSet/>
      <dgm:spPr/>
      <dgm:t>
        <a:bodyPr/>
        <a:lstStyle/>
        <a:p>
          <a:endParaRPr lang="fr-CA"/>
        </a:p>
      </dgm:t>
    </dgm:pt>
    <dgm:pt modelId="{06A0EFF0-F899-6549-B102-0E3CB7FA9DBC}" type="sibTrans" cxnId="{82299DAD-1123-A547-B17D-7EF74D8CB89A}">
      <dgm:prSet/>
      <dgm:spPr/>
      <dgm:t>
        <a:bodyPr/>
        <a:lstStyle/>
        <a:p>
          <a:endParaRPr lang="fr-CA"/>
        </a:p>
      </dgm:t>
    </dgm:pt>
    <dgm:pt modelId="{7F635F9E-B464-D146-B137-0BEA4F8AFA69}">
      <dgm:prSet/>
      <dgm:spPr/>
      <dgm:t>
        <a:bodyPr/>
        <a:lstStyle/>
        <a:p>
          <a:r>
            <a:rPr lang="fr-CA" dirty="0"/>
            <a:t>Le temps n’est pas compté</a:t>
          </a:r>
        </a:p>
      </dgm:t>
    </dgm:pt>
    <dgm:pt modelId="{7E5B495C-AA5D-D447-B0F6-F3BF656E6DAA}" type="parTrans" cxnId="{4B43729E-BF47-594F-A8FF-E435D95AE865}">
      <dgm:prSet/>
      <dgm:spPr/>
      <dgm:t>
        <a:bodyPr/>
        <a:lstStyle/>
        <a:p>
          <a:endParaRPr lang="fr-CA"/>
        </a:p>
      </dgm:t>
    </dgm:pt>
    <dgm:pt modelId="{C17B1B33-4CF4-EB43-A541-49545A484707}" type="sibTrans" cxnId="{4B43729E-BF47-594F-A8FF-E435D95AE865}">
      <dgm:prSet/>
      <dgm:spPr/>
      <dgm:t>
        <a:bodyPr/>
        <a:lstStyle/>
        <a:p>
          <a:endParaRPr lang="fr-CA"/>
        </a:p>
      </dgm:t>
    </dgm:pt>
    <dgm:pt modelId="{AEBB1A2D-ECAE-154C-9D87-D63815594C34}">
      <dgm:prSet/>
      <dgm:spPr/>
      <dgm:t>
        <a:bodyPr/>
        <a:lstStyle/>
        <a:p>
          <a:r>
            <a:rPr lang="en-US" dirty="0"/>
            <a:t>Relation </a:t>
          </a:r>
          <a:r>
            <a:rPr lang="en-US" dirty="0" err="1"/>
            <a:t>réciproque</a:t>
          </a:r>
          <a:r>
            <a:rPr lang="en-US" dirty="0"/>
            <a:t> </a:t>
          </a:r>
          <a:r>
            <a:rPr lang="en-US" dirty="0" err="1"/>
            <a:t>intervenant.e</a:t>
          </a:r>
          <a:r>
            <a:rPr lang="en-US" dirty="0"/>
            <a:t>-enfant </a:t>
          </a:r>
          <a:r>
            <a:rPr lang="en-US" dirty="0" err="1"/>
            <a:t>caractérisée</a:t>
          </a:r>
          <a:r>
            <a:rPr lang="en-US" dirty="0"/>
            <a:t> par de la </a:t>
          </a:r>
          <a:r>
            <a:rPr lang="en-US" dirty="0" err="1"/>
            <a:t>confiance</a:t>
          </a:r>
          <a:r>
            <a:rPr lang="en-US" dirty="0"/>
            <a:t>, un </a:t>
          </a:r>
          <a:r>
            <a:rPr lang="en-US" dirty="0" err="1"/>
            <a:t>intérêt</a:t>
          </a:r>
          <a:r>
            <a:rPr lang="en-US" dirty="0"/>
            <a:t>, de </a:t>
          </a:r>
          <a:r>
            <a:rPr lang="en-US" dirty="0" err="1"/>
            <a:t>l’affection</a:t>
          </a:r>
          <a:r>
            <a:rPr lang="en-US" dirty="0"/>
            <a:t> et de la </a:t>
          </a:r>
          <a:r>
            <a:rPr lang="en-US" dirty="0" err="1"/>
            <a:t>stabilité</a:t>
          </a:r>
          <a:r>
            <a:rPr lang="en-US" dirty="0"/>
            <a:t> </a:t>
          </a:r>
          <a:endParaRPr lang="fr-CA" dirty="0"/>
        </a:p>
      </dgm:t>
    </dgm:pt>
    <dgm:pt modelId="{C75F64F5-D995-8F47-9124-124B6DFFE9F1}" type="parTrans" cxnId="{CBA49342-2FDE-6747-8609-53CAA1B1EB64}">
      <dgm:prSet/>
      <dgm:spPr/>
      <dgm:t>
        <a:bodyPr/>
        <a:lstStyle/>
        <a:p>
          <a:endParaRPr lang="fr-CA"/>
        </a:p>
      </dgm:t>
    </dgm:pt>
    <dgm:pt modelId="{CA4860F0-B12A-E04A-A3FB-45EA02D6D87E}" type="sibTrans" cxnId="{CBA49342-2FDE-6747-8609-53CAA1B1EB64}">
      <dgm:prSet/>
      <dgm:spPr/>
      <dgm:t>
        <a:bodyPr/>
        <a:lstStyle/>
        <a:p>
          <a:endParaRPr lang="fr-CA"/>
        </a:p>
      </dgm:t>
    </dgm:pt>
    <dgm:pt modelId="{5B6F62CD-0816-5346-A319-F6529CCF4A24}">
      <dgm:prSet/>
      <dgm:spPr/>
      <dgm:t>
        <a:bodyPr/>
        <a:lstStyle/>
        <a:p>
          <a:r>
            <a:rPr lang="en-US" dirty="0" err="1"/>
            <a:t>L’emphase</a:t>
          </a:r>
          <a:r>
            <a:rPr lang="en-US" dirty="0"/>
            <a:t> </a:t>
          </a:r>
          <a:r>
            <a:rPr lang="en-US" dirty="0" err="1"/>
            <a:t>est</a:t>
          </a:r>
          <a:r>
            <a:rPr lang="en-US" dirty="0"/>
            <a:t> mise sur le temps.</a:t>
          </a:r>
        </a:p>
      </dgm:t>
    </dgm:pt>
    <dgm:pt modelId="{79BB3A2D-5954-0340-A886-1DF4237449E6}" type="parTrans" cxnId="{B67C3137-0C14-284F-B469-F9AB067D53BA}">
      <dgm:prSet/>
      <dgm:spPr/>
      <dgm:t>
        <a:bodyPr/>
        <a:lstStyle/>
        <a:p>
          <a:endParaRPr lang="fr-CA"/>
        </a:p>
      </dgm:t>
    </dgm:pt>
    <dgm:pt modelId="{4D7623E1-5DA2-9949-B8C8-7CF4C4C7A6F9}" type="sibTrans" cxnId="{B67C3137-0C14-284F-B469-F9AB067D53BA}">
      <dgm:prSet/>
      <dgm:spPr/>
      <dgm:t>
        <a:bodyPr/>
        <a:lstStyle/>
        <a:p>
          <a:endParaRPr lang="fr-CA"/>
        </a:p>
      </dgm:t>
    </dgm:pt>
    <dgm:pt modelId="{A2DE0CB7-2276-1841-B5C5-BE1427F68711}">
      <dgm:prSet/>
      <dgm:spPr/>
      <dgm:t>
        <a:bodyPr/>
        <a:lstStyle/>
        <a:p>
          <a:r>
            <a:rPr lang="en-US" dirty="0"/>
            <a:t>Interruptions par les pairs </a:t>
          </a:r>
          <a:r>
            <a:rPr lang="en-US" dirty="0" err="1"/>
            <a:t>ou</a:t>
          </a:r>
          <a:r>
            <a:rPr lang="en-US" dirty="0"/>
            <a:t> </a:t>
          </a:r>
          <a:r>
            <a:rPr lang="en-US" dirty="0" err="1"/>
            <a:t>d’autres</a:t>
          </a:r>
          <a:r>
            <a:rPr lang="en-US" dirty="0"/>
            <a:t> </a:t>
          </a:r>
          <a:r>
            <a:rPr lang="en-US" dirty="0" err="1"/>
            <a:t>adultes</a:t>
          </a:r>
          <a:r>
            <a:rPr lang="en-US" dirty="0"/>
            <a:t>.</a:t>
          </a:r>
        </a:p>
      </dgm:t>
    </dgm:pt>
    <dgm:pt modelId="{928BC254-9F78-0943-8360-0D92AAFC8CD7}" type="parTrans" cxnId="{8027F38F-1815-1049-9B0C-033D38F61DAC}">
      <dgm:prSet/>
      <dgm:spPr/>
      <dgm:t>
        <a:bodyPr/>
        <a:lstStyle/>
        <a:p>
          <a:endParaRPr lang="fr-CA"/>
        </a:p>
      </dgm:t>
    </dgm:pt>
    <dgm:pt modelId="{264E2808-96C4-DA43-ADFD-28C3B2B110F1}" type="sibTrans" cxnId="{8027F38F-1815-1049-9B0C-033D38F61DAC}">
      <dgm:prSet/>
      <dgm:spPr/>
      <dgm:t>
        <a:bodyPr/>
        <a:lstStyle/>
        <a:p>
          <a:endParaRPr lang="fr-CA"/>
        </a:p>
      </dgm:t>
    </dgm:pt>
    <dgm:pt modelId="{ED21FD95-4B95-E24D-8995-B4F34E8660E6}" type="pres">
      <dgm:prSet presAssocID="{19C8AC71-4D8D-46A9-9A93-A841D7D44EFF}" presName="linear" presStyleCnt="0">
        <dgm:presLayoutVars>
          <dgm:dir/>
          <dgm:animLvl val="lvl"/>
          <dgm:resizeHandles val="exact"/>
        </dgm:presLayoutVars>
      </dgm:prSet>
      <dgm:spPr/>
    </dgm:pt>
    <dgm:pt modelId="{11F82F0B-0585-BE43-A2BA-A687A156098B}" type="pres">
      <dgm:prSet presAssocID="{6AA61C24-0120-4138-AE26-7130A58DCE79}" presName="parentLin" presStyleCnt="0"/>
      <dgm:spPr/>
    </dgm:pt>
    <dgm:pt modelId="{61899897-DBDD-584F-88E3-2BE860B4C30E}" type="pres">
      <dgm:prSet presAssocID="{6AA61C24-0120-4138-AE26-7130A58DCE79}" presName="parentLeftMargin" presStyleLbl="node1" presStyleIdx="0" presStyleCnt="2"/>
      <dgm:spPr/>
    </dgm:pt>
    <dgm:pt modelId="{64BFE884-674E-AC40-A78F-A935BA1B209F}" type="pres">
      <dgm:prSet presAssocID="{6AA61C24-0120-4138-AE26-7130A58DCE79}" presName="parentText" presStyleLbl="node1" presStyleIdx="0" presStyleCnt="2">
        <dgm:presLayoutVars>
          <dgm:chMax val="0"/>
          <dgm:bulletEnabled val="1"/>
        </dgm:presLayoutVars>
      </dgm:prSet>
      <dgm:spPr/>
    </dgm:pt>
    <dgm:pt modelId="{564B92F0-2127-9D4D-B943-94FA0BE98D59}" type="pres">
      <dgm:prSet presAssocID="{6AA61C24-0120-4138-AE26-7130A58DCE79}" presName="negativeSpace" presStyleCnt="0"/>
      <dgm:spPr/>
    </dgm:pt>
    <dgm:pt modelId="{F3E1464F-7D3D-A74C-A667-58775DBD6DA8}" type="pres">
      <dgm:prSet presAssocID="{6AA61C24-0120-4138-AE26-7130A58DCE79}" presName="childText" presStyleLbl="conFgAcc1" presStyleIdx="0" presStyleCnt="2">
        <dgm:presLayoutVars>
          <dgm:bulletEnabled val="1"/>
        </dgm:presLayoutVars>
      </dgm:prSet>
      <dgm:spPr/>
    </dgm:pt>
    <dgm:pt modelId="{1E05136C-4B9B-4F4D-8924-6C00E093DB91}" type="pres">
      <dgm:prSet presAssocID="{460BBFB1-2B09-439C-A6B6-35CE5AE8AC03}" presName="spaceBetweenRectangles" presStyleCnt="0"/>
      <dgm:spPr/>
    </dgm:pt>
    <dgm:pt modelId="{C5ABEA3A-8092-9B42-B537-D88EB4C692A2}" type="pres">
      <dgm:prSet presAssocID="{8CE391DA-62FB-4306-8E5D-84DFD7230BD8}" presName="parentLin" presStyleCnt="0"/>
      <dgm:spPr/>
    </dgm:pt>
    <dgm:pt modelId="{81E3EC36-DBE3-E64C-9523-9B9390666347}" type="pres">
      <dgm:prSet presAssocID="{8CE391DA-62FB-4306-8E5D-84DFD7230BD8}" presName="parentLeftMargin" presStyleLbl="node1" presStyleIdx="0" presStyleCnt="2"/>
      <dgm:spPr/>
    </dgm:pt>
    <dgm:pt modelId="{FEB8A9F0-20A7-3D4A-9B22-C40646F9A273}" type="pres">
      <dgm:prSet presAssocID="{8CE391DA-62FB-4306-8E5D-84DFD7230BD8}" presName="parentText" presStyleLbl="node1" presStyleIdx="1" presStyleCnt="2">
        <dgm:presLayoutVars>
          <dgm:chMax val="0"/>
          <dgm:bulletEnabled val="1"/>
        </dgm:presLayoutVars>
      </dgm:prSet>
      <dgm:spPr/>
    </dgm:pt>
    <dgm:pt modelId="{975B0FD0-6232-2A48-A1B1-FB5A82094132}" type="pres">
      <dgm:prSet presAssocID="{8CE391DA-62FB-4306-8E5D-84DFD7230BD8}" presName="negativeSpace" presStyleCnt="0"/>
      <dgm:spPr/>
    </dgm:pt>
    <dgm:pt modelId="{6763B412-C364-0047-A683-E7544FB9637C}" type="pres">
      <dgm:prSet presAssocID="{8CE391DA-62FB-4306-8E5D-84DFD7230BD8}" presName="childText" presStyleLbl="conFgAcc1" presStyleIdx="1" presStyleCnt="2">
        <dgm:presLayoutVars>
          <dgm:bulletEnabled val="1"/>
        </dgm:presLayoutVars>
      </dgm:prSet>
      <dgm:spPr/>
    </dgm:pt>
  </dgm:ptLst>
  <dgm:cxnLst>
    <dgm:cxn modelId="{36D95202-0C18-B647-9909-029CBAE85AB6}" type="presOf" srcId="{8CE391DA-62FB-4306-8E5D-84DFD7230BD8}" destId="{81E3EC36-DBE3-E64C-9523-9B9390666347}" srcOrd="0" destOrd="0" presId="urn:microsoft.com/office/officeart/2005/8/layout/list1"/>
    <dgm:cxn modelId="{12900607-0C98-584F-9333-AE2C2CE4C0A8}" type="presOf" srcId="{A2DE0CB7-2276-1841-B5C5-BE1427F68711}" destId="{6763B412-C364-0047-A683-E7544FB9637C}" srcOrd="0" destOrd="1" presId="urn:microsoft.com/office/officeart/2005/8/layout/list1"/>
    <dgm:cxn modelId="{A1DCFB23-D7DE-D344-A1FF-9B5F07D1CFF7}" type="presOf" srcId="{7F635F9E-B464-D146-B137-0BEA4F8AFA69}" destId="{F3E1464F-7D3D-A74C-A667-58775DBD6DA8}" srcOrd="0" destOrd="2" presId="urn:microsoft.com/office/officeart/2005/8/layout/list1"/>
    <dgm:cxn modelId="{E3517231-4E38-4FE9-980A-A2F422B490A6}" srcId="{19C8AC71-4D8D-46A9-9A93-A841D7D44EFF}" destId="{6AA61C24-0120-4138-AE26-7130A58DCE79}" srcOrd="0" destOrd="0" parTransId="{98D4D8F8-005E-46DA-BEA8-6CADF55F44F4}" sibTransId="{460BBFB1-2B09-439C-A6B6-35CE5AE8AC03}"/>
    <dgm:cxn modelId="{D039D032-F304-864A-B5C9-839716820905}" type="presOf" srcId="{5B6F62CD-0816-5346-A319-F6529CCF4A24}" destId="{6763B412-C364-0047-A683-E7544FB9637C}" srcOrd="0" destOrd="0" presId="urn:microsoft.com/office/officeart/2005/8/layout/list1"/>
    <dgm:cxn modelId="{B67C3137-0C14-284F-B469-F9AB067D53BA}" srcId="{8CE391DA-62FB-4306-8E5D-84DFD7230BD8}" destId="{5B6F62CD-0816-5346-A319-F6529CCF4A24}" srcOrd="0" destOrd="0" parTransId="{79BB3A2D-5954-0340-A886-1DF4237449E6}" sibTransId="{4D7623E1-5DA2-9949-B8C8-7CF4C4C7A6F9}"/>
    <dgm:cxn modelId="{CBA49342-2FDE-6747-8609-53CAA1B1EB64}" srcId="{6AA61C24-0120-4138-AE26-7130A58DCE79}" destId="{AEBB1A2D-ECAE-154C-9D87-D63815594C34}" srcOrd="3" destOrd="0" parTransId="{C75F64F5-D995-8F47-9124-124B6DFFE9F1}" sibTransId="{CA4860F0-B12A-E04A-A3FB-45EA02D6D87E}"/>
    <dgm:cxn modelId="{A72FC543-9E7D-ED46-90D4-4883CA36EE15}" type="presOf" srcId="{6AA61C24-0120-4138-AE26-7130A58DCE79}" destId="{64BFE884-674E-AC40-A78F-A935BA1B209F}" srcOrd="1" destOrd="0" presId="urn:microsoft.com/office/officeart/2005/8/layout/list1"/>
    <dgm:cxn modelId="{8699F275-F413-BF4B-84C4-D2BF3DE0BE94}" type="presOf" srcId="{A04F1DD6-07C8-304F-9B4A-68117336B4B9}" destId="{F3E1464F-7D3D-A74C-A667-58775DBD6DA8}" srcOrd="0" destOrd="1" presId="urn:microsoft.com/office/officeart/2005/8/layout/list1"/>
    <dgm:cxn modelId="{A38AE38D-7FC0-C340-810B-EBBE3F68DD06}" type="presOf" srcId="{8CE391DA-62FB-4306-8E5D-84DFD7230BD8}" destId="{FEB8A9F0-20A7-3D4A-9B22-C40646F9A273}" srcOrd="1" destOrd="0" presId="urn:microsoft.com/office/officeart/2005/8/layout/list1"/>
    <dgm:cxn modelId="{8027F38F-1815-1049-9B0C-033D38F61DAC}" srcId="{8CE391DA-62FB-4306-8E5D-84DFD7230BD8}" destId="{A2DE0CB7-2276-1841-B5C5-BE1427F68711}" srcOrd="1" destOrd="0" parTransId="{928BC254-9F78-0943-8360-0D92AAFC8CD7}" sibTransId="{264E2808-96C4-DA43-ADFD-28C3B2B110F1}"/>
    <dgm:cxn modelId="{4B43729E-BF47-594F-A8FF-E435D95AE865}" srcId="{6AA61C24-0120-4138-AE26-7130A58DCE79}" destId="{7F635F9E-B464-D146-B137-0BEA4F8AFA69}" srcOrd="2" destOrd="0" parTransId="{7E5B495C-AA5D-D447-B0F6-F3BF656E6DAA}" sibTransId="{C17B1B33-4CF4-EB43-A541-49545A484707}"/>
    <dgm:cxn modelId="{188E67A2-8488-0B40-A149-640941AD2054}" type="presOf" srcId="{19C8AC71-4D8D-46A9-9A93-A841D7D44EFF}" destId="{ED21FD95-4B95-E24D-8995-B4F34E8660E6}" srcOrd="0" destOrd="0" presId="urn:microsoft.com/office/officeart/2005/8/layout/list1"/>
    <dgm:cxn modelId="{82299DAD-1123-A547-B17D-7EF74D8CB89A}" srcId="{6AA61C24-0120-4138-AE26-7130A58DCE79}" destId="{A04F1DD6-07C8-304F-9B4A-68117336B4B9}" srcOrd="1" destOrd="0" parTransId="{4451A894-A85B-0F4A-8F36-B2CFA0DBC54D}" sibTransId="{06A0EFF0-F899-6549-B102-0E3CB7FA9DBC}"/>
    <dgm:cxn modelId="{ABBA2ECC-4F04-1B46-8612-E4341DBA8952}" srcId="{6AA61C24-0120-4138-AE26-7130A58DCE79}" destId="{63A6B75B-8595-8941-BE23-48021D71073E}" srcOrd="0" destOrd="0" parTransId="{27129D2E-F43F-1148-B9AD-EB7FFC0ED7C1}" sibTransId="{31F43F5D-85C4-ED4B-94CC-A437977632BC}"/>
    <dgm:cxn modelId="{D3A657D7-F90E-674C-B846-8BD4185D6FEF}" type="presOf" srcId="{AEBB1A2D-ECAE-154C-9D87-D63815594C34}" destId="{F3E1464F-7D3D-A74C-A667-58775DBD6DA8}" srcOrd="0" destOrd="3" presId="urn:microsoft.com/office/officeart/2005/8/layout/list1"/>
    <dgm:cxn modelId="{1B66DCDB-C2B2-4AA9-8ABC-5BE38E93CB8D}" srcId="{19C8AC71-4D8D-46A9-9A93-A841D7D44EFF}" destId="{8CE391DA-62FB-4306-8E5D-84DFD7230BD8}" srcOrd="1" destOrd="0" parTransId="{3EFF1610-7DF2-486A-81F2-D93BF90C95FB}" sibTransId="{3D134C67-CBE2-48A5-917D-E9875017C142}"/>
    <dgm:cxn modelId="{623D75E8-F51E-FE48-BF49-1B6157F593B0}" type="presOf" srcId="{6AA61C24-0120-4138-AE26-7130A58DCE79}" destId="{61899897-DBDD-584F-88E3-2BE860B4C30E}" srcOrd="0" destOrd="0" presId="urn:microsoft.com/office/officeart/2005/8/layout/list1"/>
    <dgm:cxn modelId="{8D67A3EC-B07B-9A4D-B2C6-BA088BBD628E}" type="presOf" srcId="{63A6B75B-8595-8941-BE23-48021D71073E}" destId="{F3E1464F-7D3D-A74C-A667-58775DBD6DA8}" srcOrd="0" destOrd="0" presId="urn:microsoft.com/office/officeart/2005/8/layout/list1"/>
    <dgm:cxn modelId="{0B9F9276-823E-1E46-8B5A-BDE9C99D3ADF}" type="presParOf" srcId="{ED21FD95-4B95-E24D-8995-B4F34E8660E6}" destId="{11F82F0B-0585-BE43-A2BA-A687A156098B}" srcOrd="0" destOrd="0" presId="urn:microsoft.com/office/officeart/2005/8/layout/list1"/>
    <dgm:cxn modelId="{49B87E1B-9FA2-A543-B63A-0CA7117361B8}" type="presParOf" srcId="{11F82F0B-0585-BE43-A2BA-A687A156098B}" destId="{61899897-DBDD-584F-88E3-2BE860B4C30E}" srcOrd="0" destOrd="0" presId="urn:microsoft.com/office/officeart/2005/8/layout/list1"/>
    <dgm:cxn modelId="{540FBDB3-79D6-D848-87BA-ED1E0BF51749}" type="presParOf" srcId="{11F82F0B-0585-BE43-A2BA-A687A156098B}" destId="{64BFE884-674E-AC40-A78F-A935BA1B209F}" srcOrd="1" destOrd="0" presId="urn:microsoft.com/office/officeart/2005/8/layout/list1"/>
    <dgm:cxn modelId="{C0B9438C-4BD1-764F-8C2C-175083AD8F9C}" type="presParOf" srcId="{ED21FD95-4B95-E24D-8995-B4F34E8660E6}" destId="{564B92F0-2127-9D4D-B943-94FA0BE98D59}" srcOrd="1" destOrd="0" presId="urn:microsoft.com/office/officeart/2005/8/layout/list1"/>
    <dgm:cxn modelId="{97CAE1E4-668D-5E4E-8744-8DD3841A458D}" type="presParOf" srcId="{ED21FD95-4B95-E24D-8995-B4F34E8660E6}" destId="{F3E1464F-7D3D-A74C-A667-58775DBD6DA8}" srcOrd="2" destOrd="0" presId="urn:microsoft.com/office/officeart/2005/8/layout/list1"/>
    <dgm:cxn modelId="{E55A0066-4937-C24B-BDDE-D73E1F1EA23F}" type="presParOf" srcId="{ED21FD95-4B95-E24D-8995-B4F34E8660E6}" destId="{1E05136C-4B9B-4F4D-8924-6C00E093DB91}" srcOrd="3" destOrd="0" presId="urn:microsoft.com/office/officeart/2005/8/layout/list1"/>
    <dgm:cxn modelId="{2C3E3245-0BB1-4347-A58C-6CB2D7828B26}" type="presParOf" srcId="{ED21FD95-4B95-E24D-8995-B4F34E8660E6}" destId="{C5ABEA3A-8092-9B42-B537-D88EB4C692A2}" srcOrd="4" destOrd="0" presId="urn:microsoft.com/office/officeart/2005/8/layout/list1"/>
    <dgm:cxn modelId="{704BD4F4-398B-0E46-A0B0-6F980BB9720B}" type="presParOf" srcId="{C5ABEA3A-8092-9B42-B537-D88EB4C692A2}" destId="{81E3EC36-DBE3-E64C-9523-9B9390666347}" srcOrd="0" destOrd="0" presId="urn:microsoft.com/office/officeart/2005/8/layout/list1"/>
    <dgm:cxn modelId="{BE27DFA6-0000-EC40-A906-8D90893CAAD9}" type="presParOf" srcId="{C5ABEA3A-8092-9B42-B537-D88EB4C692A2}" destId="{FEB8A9F0-20A7-3D4A-9B22-C40646F9A273}" srcOrd="1" destOrd="0" presId="urn:microsoft.com/office/officeart/2005/8/layout/list1"/>
    <dgm:cxn modelId="{D12EF60B-2600-254C-880B-961227D24856}" type="presParOf" srcId="{ED21FD95-4B95-E24D-8995-B4F34E8660E6}" destId="{975B0FD0-6232-2A48-A1B1-FB5A82094132}" srcOrd="5" destOrd="0" presId="urn:microsoft.com/office/officeart/2005/8/layout/list1"/>
    <dgm:cxn modelId="{CEB3AC1B-73FB-FC4F-ACB6-505FEB03394F}" type="presParOf" srcId="{ED21FD95-4B95-E24D-8995-B4F34E8660E6}" destId="{6763B412-C364-0047-A683-E7544FB9637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C8AC71-4D8D-46A9-9A93-A841D7D44EF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AA61C24-0120-4138-AE26-7130A58DCE79}">
      <dgm:prSet/>
      <dgm:spPr/>
      <dgm:t>
        <a:bodyPr/>
        <a:lstStyle/>
        <a:p>
          <a:r>
            <a:rPr lang="fr-CA" dirty="0"/>
            <a:t>Facilitateurs</a:t>
          </a:r>
          <a:endParaRPr lang="en-US" dirty="0"/>
        </a:p>
      </dgm:t>
    </dgm:pt>
    <dgm:pt modelId="{98D4D8F8-005E-46DA-BEA8-6CADF55F44F4}" type="parTrans" cxnId="{E3517231-4E38-4FE9-980A-A2F422B490A6}">
      <dgm:prSet/>
      <dgm:spPr/>
      <dgm:t>
        <a:bodyPr/>
        <a:lstStyle/>
        <a:p>
          <a:endParaRPr lang="en-US"/>
        </a:p>
      </dgm:t>
    </dgm:pt>
    <dgm:pt modelId="{460BBFB1-2B09-439C-A6B6-35CE5AE8AC03}" type="sibTrans" cxnId="{E3517231-4E38-4FE9-980A-A2F422B490A6}">
      <dgm:prSet/>
      <dgm:spPr/>
      <dgm:t>
        <a:bodyPr/>
        <a:lstStyle/>
        <a:p>
          <a:endParaRPr lang="en-US"/>
        </a:p>
      </dgm:t>
    </dgm:pt>
    <dgm:pt modelId="{8CE391DA-62FB-4306-8E5D-84DFD7230BD8}">
      <dgm:prSet/>
      <dgm:spPr/>
      <dgm:t>
        <a:bodyPr/>
        <a:lstStyle/>
        <a:p>
          <a:r>
            <a:rPr lang="fr-CA" dirty="0"/>
            <a:t>Obstacles</a:t>
          </a:r>
          <a:endParaRPr lang="en-US" dirty="0"/>
        </a:p>
      </dgm:t>
    </dgm:pt>
    <dgm:pt modelId="{3EFF1610-7DF2-486A-81F2-D93BF90C95FB}" type="parTrans" cxnId="{1B66DCDB-C2B2-4AA9-8ABC-5BE38E93CB8D}">
      <dgm:prSet/>
      <dgm:spPr/>
      <dgm:t>
        <a:bodyPr/>
        <a:lstStyle/>
        <a:p>
          <a:endParaRPr lang="en-US"/>
        </a:p>
      </dgm:t>
    </dgm:pt>
    <dgm:pt modelId="{3D134C67-CBE2-48A5-917D-E9875017C142}" type="sibTrans" cxnId="{1B66DCDB-C2B2-4AA9-8ABC-5BE38E93CB8D}">
      <dgm:prSet/>
      <dgm:spPr/>
      <dgm:t>
        <a:bodyPr/>
        <a:lstStyle/>
        <a:p>
          <a:endParaRPr lang="en-US"/>
        </a:p>
      </dgm:t>
    </dgm:pt>
    <dgm:pt modelId="{3FC2EB8C-0F87-CC4E-8C4F-B777A78AB32B}">
      <dgm:prSet/>
      <dgm:spPr/>
      <dgm:t>
        <a:bodyPr/>
        <a:lstStyle/>
        <a:p>
          <a:r>
            <a:rPr lang="fr-CA" dirty="0"/>
            <a:t>L’enfant est au centre des préoccupations</a:t>
          </a:r>
        </a:p>
      </dgm:t>
    </dgm:pt>
    <dgm:pt modelId="{A3B4D299-3937-9B49-BB13-3436AB876D70}" type="parTrans" cxnId="{1A37F280-A388-B04A-B6F4-AEF0B56C0D7A}">
      <dgm:prSet/>
      <dgm:spPr/>
      <dgm:t>
        <a:bodyPr/>
        <a:lstStyle/>
        <a:p>
          <a:endParaRPr lang="fr-CA"/>
        </a:p>
      </dgm:t>
    </dgm:pt>
    <dgm:pt modelId="{FA5AC934-5D29-1E41-A114-08B646E2D1ED}" type="sibTrans" cxnId="{1A37F280-A388-B04A-B6F4-AEF0B56C0D7A}">
      <dgm:prSet/>
      <dgm:spPr/>
      <dgm:t>
        <a:bodyPr/>
        <a:lstStyle/>
        <a:p>
          <a:endParaRPr lang="fr-CA"/>
        </a:p>
      </dgm:t>
    </dgm:pt>
    <dgm:pt modelId="{82152736-73BE-8140-9073-8F0B9706A13F}">
      <dgm:prSet/>
      <dgm:spPr/>
      <dgm:t>
        <a:bodyPr/>
        <a:lstStyle/>
        <a:p>
          <a:r>
            <a:rPr lang="fr-CA" dirty="0"/>
            <a:t>On ne croit pas l'enfant</a:t>
          </a:r>
        </a:p>
      </dgm:t>
    </dgm:pt>
    <dgm:pt modelId="{8D3CBE21-1093-D043-8A9B-19CEE3F5B8C1}" type="parTrans" cxnId="{FC341A1A-E81D-9941-AF94-C5AED8ECC5C5}">
      <dgm:prSet/>
      <dgm:spPr/>
      <dgm:t>
        <a:bodyPr/>
        <a:lstStyle/>
        <a:p>
          <a:endParaRPr lang="fr-CA"/>
        </a:p>
      </dgm:t>
    </dgm:pt>
    <dgm:pt modelId="{28C07ADB-B3FC-CC4A-B8D7-43EAD0C6A9B3}" type="sibTrans" cxnId="{FC341A1A-E81D-9941-AF94-C5AED8ECC5C5}">
      <dgm:prSet/>
      <dgm:spPr/>
      <dgm:t>
        <a:bodyPr/>
        <a:lstStyle/>
        <a:p>
          <a:endParaRPr lang="fr-CA"/>
        </a:p>
      </dgm:t>
    </dgm:pt>
    <dgm:pt modelId="{1962EEF3-D3FD-614E-9F7A-BA2B704B9337}">
      <dgm:prSet/>
      <dgm:spPr/>
      <dgm:t>
        <a:bodyPr/>
        <a:lstStyle/>
        <a:p>
          <a:r>
            <a:rPr lang="fr-CA" dirty="0"/>
            <a:t>Posture d'expert</a:t>
          </a:r>
        </a:p>
      </dgm:t>
    </dgm:pt>
    <dgm:pt modelId="{4A8806E2-875D-D74F-B411-6876C69D6376}" type="parTrans" cxnId="{3940A7C9-F1D7-8747-8C9D-C7DC35779B1F}">
      <dgm:prSet/>
      <dgm:spPr/>
      <dgm:t>
        <a:bodyPr/>
        <a:lstStyle/>
        <a:p>
          <a:endParaRPr lang="fr-CA"/>
        </a:p>
      </dgm:t>
    </dgm:pt>
    <dgm:pt modelId="{1FCCB1A6-9CEF-9847-960F-73DCA982DDA8}" type="sibTrans" cxnId="{3940A7C9-F1D7-8747-8C9D-C7DC35779B1F}">
      <dgm:prSet/>
      <dgm:spPr/>
      <dgm:t>
        <a:bodyPr/>
        <a:lstStyle/>
        <a:p>
          <a:endParaRPr lang="fr-CA"/>
        </a:p>
      </dgm:t>
    </dgm:pt>
    <dgm:pt modelId="{11F5B648-737E-D245-9606-A3D07A26F0DC}">
      <dgm:prSet/>
      <dgm:spPr/>
      <dgm:t>
        <a:bodyPr/>
        <a:lstStyle/>
        <a:p>
          <a:r>
            <a:rPr lang="fr-CA" dirty="0"/>
            <a:t>On cherche la «vérité»</a:t>
          </a:r>
        </a:p>
      </dgm:t>
    </dgm:pt>
    <dgm:pt modelId="{9A8E9F86-B732-B740-88A2-6D72D1BC94ED}" type="parTrans" cxnId="{734BDC6B-B95D-CE49-B79D-DADF24AC35DD}">
      <dgm:prSet/>
      <dgm:spPr/>
      <dgm:t>
        <a:bodyPr/>
        <a:lstStyle/>
        <a:p>
          <a:endParaRPr lang="fr-CA"/>
        </a:p>
      </dgm:t>
    </dgm:pt>
    <dgm:pt modelId="{91638B30-0941-9743-BDC5-059EF93DB743}" type="sibTrans" cxnId="{734BDC6B-B95D-CE49-B79D-DADF24AC35DD}">
      <dgm:prSet/>
      <dgm:spPr/>
      <dgm:t>
        <a:bodyPr/>
        <a:lstStyle/>
        <a:p>
          <a:endParaRPr lang="fr-CA"/>
        </a:p>
      </dgm:t>
    </dgm:pt>
    <dgm:pt modelId="{186850E9-F091-6647-BCAD-2EC032391F9F}">
      <dgm:prSet/>
      <dgm:spPr/>
      <dgm:t>
        <a:bodyPr/>
        <a:lstStyle/>
        <a:p>
          <a:r>
            <a:rPr lang="fr-CA" dirty="0"/>
            <a:t>Émotivité de l’</a:t>
          </a:r>
          <a:r>
            <a:rPr lang="fr-CA" dirty="0" err="1"/>
            <a:t>intervenant.e</a:t>
          </a:r>
          <a:endParaRPr lang="fr-CA" dirty="0"/>
        </a:p>
      </dgm:t>
    </dgm:pt>
    <dgm:pt modelId="{54AEB397-B107-7849-A501-3423A3638C15}" type="parTrans" cxnId="{DC41CF65-5834-9A49-958D-823417068C87}">
      <dgm:prSet/>
      <dgm:spPr/>
      <dgm:t>
        <a:bodyPr/>
        <a:lstStyle/>
        <a:p>
          <a:endParaRPr lang="fr-CA"/>
        </a:p>
      </dgm:t>
    </dgm:pt>
    <dgm:pt modelId="{EC64B77A-BD51-144D-AF06-F8972AE72160}" type="sibTrans" cxnId="{DC41CF65-5834-9A49-958D-823417068C87}">
      <dgm:prSet/>
      <dgm:spPr/>
      <dgm:t>
        <a:bodyPr/>
        <a:lstStyle/>
        <a:p>
          <a:endParaRPr lang="fr-CA"/>
        </a:p>
      </dgm:t>
    </dgm:pt>
    <dgm:pt modelId="{637951BD-E7D4-4140-90AF-D427563C4F59}">
      <dgm:prSet/>
      <dgm:spPr/>
      <dgm:t>
        <a:bodyPr/>
        <a:lstStyle/>
        <a:p>
          <a:r>
            <a:rPr lang="fr-CA" dirty="0"/>
            <a:t>L’intervenant est calme.</a:t>
          </a:r>
        </a:p>
      </dgm:t>
    </dgm:pt>
    <dgm:pt modelId="{90A8DFE8-C72A-8F40-B8F4-AA09C206C70E}" type="parTrans" cxnId="{796ED73D-C85B-FA44-B360-2DDACAC6C37D}">
      <dgm:prSet/>
      <dgm:spPr/>
      <dgm:t>
        <a:bodyPr/>
        <a:lstStyle/>
        <a:p>
          <a:endParaRPr lang="fr-CA"/>
        </a:p>
      </dgm:t>
    </dgm:pt>
    <dgm:pt modelId="{FE74BDC7-C8B1-594D-B743-688F3250B8BE}" type="sibTrans" cxnId="{796ED73D-C85B-FA44-B360-2DDACAC6C37D}">
      <dgm:prSet/>
      <dgm:spPr/>
      <dgm:t>
        <a:bodyPr/>
        <a:lstStyle/>
        <a:p>
          <a:endParaRPr lang="fr-CA"/>
        </a:p>
      </dgm:t>
    </dgm:pt>
    <dgm:pt modelId="{9DDF54D0-E309-F043-8BD9-A91298308BF4}">
      <dgm:prSet/>
      <dgm:spPr/>
      <dgm:t>
        <a:bodyPr/>
        <a:lstStyle/>
        <a:p>
          <a:r>
            <a:rPr lang="fr-CA" dirty="0"/>
            <a:t>L’enfant est écouté dans ses paroles et ses gestes</a:t>
          </a:r>
        </a:p>
      </dgm:t>
    </dgm:pt>
    <dgm:pt modelId="{64E9818E-C10E-9745-A011-1031739EE044}" type="parTrans" cxnId="{1B64E065-7EA8-CD4F-80EC-DB113210DD72}">
      <dgm:prSet/>
      <dgm:spPr/>
      <dgm:t>
        <a:bodyPr/>
        <a:lstStyle/>
        <a:p>
          <a:endParaRPr lang="fr-CA"/>
        </a:p>
      </dgm:t>
    </dgm:pt>
    <dgm:pt modelId="{A37CE1A1-7D02-C849-8C78-3C54DDE2D855}" type="sibTrans" cxnId="{1B64E065-7EA8-CD4F-80EC-DB113210DD72}">
      <dgm:prSet/>
      <dgm:spPr/>
      <dgm:t>
        <a:bodyPr/>
        <a:lstStyle/>
        <a:p>
          <a:endParaRPr lang="fr-CA"/>
        </a:p>
      </dgm:t>
    </dgm:pt>
    <dgm:pt modelId="{F1A30FF2-7F8B-2C43-B092-725296758D26}">
      <dgm:prSet/>
      <dgm:spPr/>
      <dgm:t>
        <a:bodyPr/>
        <a:lstStyle/>
        <a:p>
          <a:r>
            <a:rPr lang="fr-CA" dirty="0"/>
            <a:t>L’enfant est accompagné.</a:t>
          </a:r>
        </a:p>
      </dgm:t>
    </dgm:pt>
    <dgm:pt modelId="{EE74615B-5D49-9943-A526-D95307C0A9CD}" type="parTrans" cxnId="{530AF1A7-3187-244C-BE2A-16AA08BB6F55}">
      <dgm:prSet/>
      <dgm:spPr/>
      <dgm:t>
        <a:bodyPr/>
        <a:lstStyle/>
        <a:p>
          <a:endParaRPr lang="fr-CA"/>
        </a:p>
      </dgm:t>
    </dgm:pt>
    <dgm:pt modelId="{0A7F3E7D-4874-3F43-96C7-A8B39C813A35}" type="sibTrans" cxnId="{530AF1A7-3187-244C-BE2A-16AA08BB6F55}">
      <dgm:prSet/>
      <dgm:spPr/>
      <dgm:t>
        <a:bodyPr/>
        <a:lstStyle/>
        <a:p>
          <a:endParaRPr lang="fr-CA"/>
        </a:p>
      </dgm:t>
    </dgm:pt>
    <dgm:pt modelId="{ED21FD95-4B95-E24D-8995-B4F34E8660E6}" type="pres">
      <dgm:prSet presAssocID="{19C8AC71-4D8D-46A9-9A93-A841D7D44EFF}" presName="linear" presStyleCnt="0">
        <dgm:presLayoutVars>
          <dgm:dir/>
          <dgm:animLvl val="lvl"/>
          <dgm:resizeHandles val="exact"/>
        </dgm:presLayoutVars>
      </dgm:prSet>
      <dgm:spPr/>
    </dgm:pt>
    <dgm:pt modelId="{11F82F0B-0585-BE43-A2BA-A687A156098B}" type="pres">
      <dgm:prSet presAssocID="{6AA61C24-0120-4138-AE26-7130A58DCE79}" presName="parentLin" presStyleCnt="0"/>
      <dgm:spPr/>
    </dgm:pt>
    <dgm:pt modelId="{61899897-DBDD-584F-88E3-2BE860B4C30E}" type="pres">
      <dgm:prSet presAssocID="{6AA61C24-0120-4138-AE26-7130A58DCE79}" presName="parentLeftMargin" presStyleLbl="node1" presStyleIdx="0" presStyleCnt="2"/>
      <dgm:spPr/>
    </dgm:pt>
    <dgm:pt modelId="{64BFE884-674E-AC40-A78F-A935BA1B209F}" type="pres">
      <dgm:prSet presAssocID="{6AA61C24-0120-4138-AE26-7130A58DCE79}" presName="parentText" presStyleLbl="node1" presStyleIdx="0" presStyleCnt="2">
        <dgm:presLayoutVars>
          <dgm:chMax val="0"/>
          <dgm:bulletEnabled val="1"/>
        </dgm:presLayoutVars>
      </dgm:prSet>
      <dgm:spPr/>
    </dgm:pt>
    <dgm:pt modelId="{564B92F0-2127-9D4D-B943-94FA0BE98D59}" type="pres">
      <dgm:prSet presAssocID="{6AA61C24-0120-4138-AE26-7130A58DCE79}" presName="negativeSpace" presStyleCnt="0"/>
      <dgm:spPr/>
    </dgm:pt>
    <dgm:pt modelId="{F3E1464F-7D3D-A74C-A667-58775DBD6DA8}" type="pres">
      <dgm:prSet presAssocID="{6AA61C24-0120-4138-AE26-7130A58DCE79}" presName="childText" presStyleLbl="conFgAcc1" presStyleIdx="0" presStyleCnt="2">
        <dgm:presLayoutVars>
          <dgm:bulletEnabled val="1"/>
        </dgm:presLayoutVars>
      </dgm:prSet>
      <dgm:spPr/>
    </dgm:pt>
    <dgm:pt modelId="{1E05136C-4B9B-4F4D-8924-6C00E093DB91}" type="pres">
      <dgm:prSet presAssocID="{460BBFB1-2B09-439C-A6B6-35CE5AE8AC03}" presName="spaceBetweenRectangles" presStyleCnt="0"/>
      <dgm:spPr/>
    </dgm:pt>
    <dgm:pt modelId="{C5ABEA3A-8092-9B42-B537-D88EB4C692A2}" type="pres">
      <dgm:prSet presAssocID="{8CE391DA-62FB-4306-8E5D-84DFD7230BD8}" presName="parentLin" presStyleCnt="0"/>
      <dgm:spPr/>
    </dgm:pt>
    <dgm:pt modelId="{81E3EC36-DBE3-E64C-9523-9B9390666347}" type="pres">
      <dgm:prSet presAssocID="{8CE391DA-62FB-4306-8E5D-84DFD7230BD8}" presName="parentLeftMargin" presStyleLbl="node1" presStyleIdx="0" presStyleCnt="2"/>
      <dgm:spPr/>
    </dgm:pt>
    <dgm:pt modelId="{FEB8A9F0-20A7-3D4A-9B22-C40646F9A273}" type="pres">
      <dgm:prSet presAssocID="{8CE391DA-62FB-4306-8E5D-84DFD7230BD8}" presName="parentText" presStyleLbl="node1" presStyleIdx="1" presStyleCnt="2">
        <dgm:presLayoutVars>
          <dgm:chMax val="0"/>
          <dgm:bulletEnabled val="1"/>
        </dgm:presLayoutVars>
      </dgm:prSet>
      <dgm:spPr/>
    </dgm:pt>
    <dgm:pt modelId="{975B0FD0-6232-2A48-A1B1-FB5A82094132}" type="pres">
      <dgm:prSet presAssocID="{8CE391DA-62FB-4306-8E5D-84DFD7230BD8}" presName="negativeSpace" presStyleCnt="0"/>
      <dgm:spPr/>
    </dgm:pt>
    <dgm:pt modelId="{6763B412-C364-0047-A683-E7544FB9637C}" type="pres">
      <dgm:prSet presAssocID="{8CE391DA-62FB-4306-8E5D-84DFD7230BD8}" presName="childText" presStyleLbl="conFgAcc1" presStyleIdx="1" presStyleCnt="2">
        <dgm:presLayoutVars>
          <dgm:bulletEnabled val="1"/>
        </dgm:presLayoutVars>
      </dgm:prSet>
      <dgm:spPr/>
    </dgm:pt>
  </dgm:ptLst>
  <dgm:cxnLst>
    <dgm:cxn modelId="{36D95202-0C18-B647-9909-029CBAE85AB6}" type="presOf" srcId="{8CE391DA-62FB-4306-8E5D-84DFD7230BD8}" destId="{81E3EC36-DBE3-E64C-9523-9B9390666347}" srcOrd="0" destOrd="0" presId="urn:microsoft.com/office/officeart/2005/8/layout/list1"/>
    <dgm:cxn modelId="{56F24C10-2463-D546-B468-55FEAE53D553}" type="presOf" srcId="{82152736-73BE-8140-9073-8F0B9706A13F}" destId="{6763B412-C364-0047-A683-E7544FB9637C}" srcOrd="0" destOrd="0" presId="urn:microsoft.com/office/officeart/2005/8/layout/list1"/>
    <dgm:cxn modelId="{FC341A1A-E81D-9941-AF94-C5AED8ECC5C5}" srcId="{8CE391DA-62FB-4306-8E5D-84DFD7230BD8}" destId="{82152736-73BE-8140-9073-8F0B9706A13F}" srcOrd="0" destOrd="0" parTransId="{8D3CBE21-1093-D043-8A9B-19CEE3F5B8C1}" sibTransId="{28C07ADB-B3FC-CC4A-B8D7-43EAD0C6A9B3}"/>
    <dgm:cxn modelId="{20187B28-EDB7-3E49-8B48-BFEC74938C36}" type="presOf" srcId="{9DDF54D0-E309-F043-8BD9-A91298308BF4}" destId="{F3E1464F-7D3D-A74C-A667-58775DBD6DA8}" srcOrd="0" destOrd="2" presId="urn:microsoft.com/office/officeart/2005/8/layout/list1"/>
    <dgm:cxn modelId="{0C18542C-B7C3-784D-946D-FFFF6C2383AE}" type="presOf" srcId="{F1A30FF2-7F8B-2C43-B092-725296758D26}" destId="{F3E1464F-7D3D-A74C-A667-58775DBD6DA8}" srcOrd="0" destOrd="3" presId="urn:microsoft.com/office/officeart/2005/8/layout/list1"/>
    <dgm:cxn modelId="{3771D42E-B82C-9F40-8CDD-8D55C6DF9A5F}" type="presOf" srcId="{637951BD-E7D4-4140-90AF-D427563C4F59}" destId="{F3E1464F-7D3D-A74C-A667-58775DBD6DA8}" srcOrd="0" destOrd="1" presId="urn:microsoft.com/office/officeart/2005/8/layout/list1"/>
    <dgm:cxn modelId="{E3517231-4E38-4FE9-980A-A2F422B490A6}" srcId="{19C8AC71-4D8D-46A9-9A93-A841D7D44EFF}" destId="{6AA61C24-0120-4138-AE26-7130A58DCE79}" srcOrd="0" destOrd="0" parTransId="{98D4D8F8-005E-46DA-BEA8-6CADF55F44F4}" sibTransId="{460BBFB1-2B09-439C-A6B6-35CE5AE8AC03}"/>
    <dgm:cxn modelId="{796ED73D-C85B-FA44-B360-2DDACAC6C37D}" srcId="{6AA61C24-0120-4138-AE26-7130A58DCE79}" destId="{637951BD-E7D4-4140-90AF-D427563C4F59}" srcOrd="1" destOrd="0" parTransId="{90A8DFE8-C72A-8F40-B8F4-AA09C206C70E}" sibTransId="{FE74BDC7-C8B1-594D-B743-688F3250B8BE}"/>
    <dgm:cxn modelId="{A72FC543-9E7D-ED46-90D4-4883CA36EE15}" type="presOf" srcId="{6AA61C24-0120-4138-AE26-7130A58DCE79}" destId="{64BFE884-674E-AC40-A78F-A935BA1B209F}" srcOrd="1" destOrd="0" presId="urn:microsoft.com/office/officeart/2005/8/layout/list1"/>
    <dgm:cxn modelId="{A15AF443-88E1-4D4B-8673-E34547584087}" type="presOf" srcId="{1962EEF3-D3FD-614E-9F7A-BA2B704B9337}" destId="{6763B412-C364-0047-A683-E7544FB9637C}" srcOrd="0" destOrd="1" presId="urn:microsoft.com/office/officeart/2005/8/layout/list1"/>
    <dgm:cxn modelId="{DC41CF65-5834-9A49-958D-823417068C87}" srcId="{8CE391DA-62FB-4306-8E5D-84DFD7230BD8}" destId="{186850E9-F091-6647-BCAD-2EC032391F9F}" srcOrd="3" destOrd="0" parTransId="{54AEB397-B107-7849-A501-3423A3638C15}" sibTransId="{EC64B77A-BD51-144D-AF06-F8972AE72160}"/>
    <dgm:cxn modelId="{1B64E065-7EA8-CD4F-80EC-DB113210DD72}" srcId="{6AA61C24-0120-4138-AE26-7130A58DCE79}" destId="{9DDF54D0-E309-F043-8BD9-A91298308BF4}" srcOrd="2" destOrd="0" parTransId="{64E9818E-C10E-9745-A011-1031739EE044}" sibTransId="{A37CE1A1-7D02-C849-8C78-3C54DDE2D855}"/>
    <dgm:cxn modelId="{734BDC6B-B95D-CE49-B79D-DADF24AC35DD}" srcId="{8CE391DA-62FB-4306-8E5D-84DFD7230BD8}" destId="{11F5B648-737E-D245-9606-A3D07A26F0DC}" srcOrd="2" destOrd="0" parTransId="{9A8E9F86-B732-B740-88A2-6D72D1BC94ED}" sibTransId="{91638B30-0941-9743-BDC5-059EF93DB743}"/>
    <dgm:cxn modelId="{1A37F280-A388-B04A-B6F4-AEF0B56C0D7A}" srcId="{6AA61C24-0120-4138-AE26-7130A58DCE79}" destId="{3FC2EB8C-0F87-CC4E-8C4F-B777A78AB32B}" srcOrd="0" destOrd="0" parTransId="{A3B4D299-3937-9B49-BB13-3436AB876D70}" sibTransId="{FA5AC934-5D29-1E41-A114-08B646E2D1ED}"/>
    <dgm:cxn modelId="{1B7FFE88-D14A-A747-AF59-1BA200BC4A70}" type="presOf" srcId="{3FC2EB8C-0F87-CC4E-8C4F-B777A78AB32B}" destId="{F3E1464F-7D3D-A74C-A667-58775DBD6DA8}" srcOrd="0" destOrd="0" presId="urn:microsoft.com/office/officeart/2005/8/layout/list1"/>
    <dgm:cxn modelId="{A38AE38D-7FC0-C340-810B-EBBE3F68DD06}" type="presOf" srcId="{8CE391DA-62FB-4306-8E5D-84DFD7230BD8}" destId="{FEB8A9F0-20A7-3D4A-9B22-C40646F9A273}" srcOrd="1" destOrd="0" presId="urn:microsoft.com/office/officeart/2005/8/layout/list1"/>
    <dgm:cxn modelId="{188E67A2-8488-0B40-A149-640941AD2054}" type="presOf" srcId="{19C8AC71-4D8D-46A9-9A93-A841D7D44EFF}" destId="{ED21FD95-4B95-E24D-8995-B4F34E8660E6}" srcOrd="0" destOrd="0" presId="urn:microsoft.com/office/officeart/2005/8/layout/list1"/>
    <dgm:cxn modelId="{530AF1A7-3187-244C-BE2A-16AA08BB6F55}" srcId="{6AA61C24-0120-4138-AE26-7130A58DCE79}" destId="{F1A30FF2-7F8B-2C43-B092-725296758D26}" srcOrd="3" destOrd="0" parTransId="{EE74615B-5D49-9943-A526-D95307C0A9CD}" sibTransId="{0A7F3E7D-4874-3F43-96C7-A8B39C813A35}"/>
    <dgm:cxn modelId="{67C997B2-0A74-8949-89BE-C5356DE553DB}" type="presOf" srcId="{11F5B648-737E-D245-9606-A3D07A26F0DC}" destId="{6763B412-C364-0047-A683-E7544FB9637C}" srcOrd="0" destOrd="2" presId="urn:microsoft.com/office/officeart/2005/8/layout/list1"/>
    <dgm:cxn modelId="{3940A7C9-F1D7-8747-8C9D-C7DC35779B1F}" srcId="{8CE391DA-62FB-4306-8E5D-84DFD7230BD8}" destId="{1962EEF3-D3FD-614E-9F7A-BA2B704B9337}" srcOrd="1" destOrd="0" parTransId="{4A8806E2-875D-D74F-B411-6876C69D6376}" sibTransId="{1FCCB1A6-9CEF-9847-960F-73DCA982DDA8}"/>
    <dgm:cxn modelId="{4F204CCE-9EA7-BB4E-81EA-9E4B17133EE4}" type="presOf" srcId="{186850E9-F091-6647-BCAD-2EC032391F9F}" destId="{6763B412-C364-0047-A683-E7544FB9637C}" srcOrd="0" destOrd="3" presId="urn:microsoft.com/office/officeart/2005/8/layout/list1"/>
    <dgm:cxn modelId="{1B66DCDB-C2B2-4AA9-8ABC-5BE38E93CB8D}" srcId="{19C8AC71-4D8D-46A9-9A93-A841D7D44EFF}" destId="{8CE391DA-62FB-4306-8E5D-84DFD7230BD8}" srcOrd="1" destOrd="0" parTransId="{3EFF1610-7DF2-486A-81F2-D93BF90C95FB}" sibTransId="{3D134C67-CBE2-48A5-917D-E9875017C142}"/>
    <dgm:cxn modelId="{623D75E8-F51E-FE48-BF49-1B6157F593B0}" type="presOf" srcId="{6AA61C24-0120-4138-AE26-7130A58DCE79}" destId="{61899897-DBDD-584F-88E3-2BE860B4C30E}" srcOrd="0" destOrd="0" presId="urn:microsoft.com/office/officeart/2005/8/layout/list1"/>
    <dgm:cxn modelId="{0B9F9276-823E-1E46-8B5A-BDE9C99D3ADF}" type="presParOf" srcId="{ED21FD95-4B95-E24D-8995-B4F34E8660E6}" destId="{11F82F0B-0585-BE43-A2BA-A687A156098B}" srcOrd="0" destOrd="0" presId="urn:microsoft.com/office/officeart/2005/8/layout/list1"/>
    <dgm:cxn modelId="{49B87E1B-9FA2-A543-B63A-0CA7117361B8}" type="presParOf" srcId="{11F82F0B-0585-BE43-A2BA-A687A156098B}" destId="{61899897-DBDD-584F-88E3-2BE860B4C30E}" srcOrd="0" destOrd="0" presId="urn:microsoft.com/office/officeart/2005/8/layout/list1"/>
    <dgm:cxn modelId="{540FBDB3-79D6-D848-87BA-ED1E0BF51749}" type="presParOf" srcId="{11F82F0B-0585-BE43-A2BA-A687A156098B}" destId="{64BFE884-674E-AC40-A78F-A935BA1B209F}" srcOrd="1" destOrd="0" presId="urn:microsoft.com/office/officeart/2005/8/layout/list1"/>
    <dgm:cxn modelId="{C0B9438C-4BD1-764F-8C2C-175083AD8F9C}" type="presParOf" srcId="{ED21FD95-4B95-E24D-8995-B4F34E8660E6}" destId="{564B92F0-2127-9D4D-B943-94FA0BE98D59}" srcOrd="1" destOrd="0" presId="urn:microsoft.com/office/officeart/2005/8/layout/list1"/>
    <dgm:cxn modelId="{97CAE1E4-668D-5E4E-8744-8DD3841A458D}" type="presParOf" srcId="{ED21FD95-4B95-E24D-8995-B4F34E8660E6}" destId="{F3E1464F-7D3D-A74C-A667-58775DBD6DA8}" srcOrd="2" destOrd="0" presId="urn:microsoft.com/office/officeart/2005/8/layout/list1"/>
    <dgm:cxn modelId="{E55A0066-4937-C24B-BDDE-D73E1F1EA23F}" type="presParOf" srcId="{ED21FD95-4B95-E24D-8995-B4F34E8660E6}" destId="{1E05136C-4B9B-4F4D-8924-6C00E093DB91}" srcOrd="3" destOrd="0" presId="urn:microsoft.com/office/officeart/2005/8/layout/list1"/>
    <dgm:cxn modelId="{2C3E3245-0BB1-4347-A58C-6CB2D7828B26}" type="presParOf" srcId="{ED21FD95-4B95-E24D-8995-B4F34E8660E6}" destId="{C5ABEA3A-8092-9B42-B537-D88EB4C692A2}" srcOrd="4" destOrd="0" presId="urn:microsoft.com/office/officeart/2005/8/layout/list1"/>
    <dgm:cxn modelId="{704BD4F4-398B-0E46-A0B0-6F980BB9720B}" type="presParOf" srcId="{C5ABEA3A-8092-9B42-B537-D88EB4C692A2}" destId="{81E3EC36-DBE3-E64C-9523-9B9390666347}" srcOrd="0" destOrd="0" presId="urn:microsoft.com/office/officeart/2005/8/layout/list1"/>
    <dgm:cxn modelId="{BE27DFA6-0000-EC40-A906-8D90893CAAD9}" type="presParOf" srcId="{C5ABEA3A-8092-9B42-B537-D88EB4C692A2}" destId="{FEB8A9F0-20A7-3D4A-9B22-C40646F9A273}" srcOrd="1" destOrd="0" presId="urn:microsoft.com/office/officeart/2005/8/layout/list1"/>
    <dgm:cxn modelId="{D12EF60B-2600-254C-880B-961227D24856}" type="presParOf" srcId="{ED21FD95-4B95-E24D-8995-B4F34E8660E6}" destId="{975B0FD0-6232-2A48-A1B1-FB5A82094132}" srcOrd="5" destOrd="0" presId="urn:microsoft.com/office/officeart/2005/8/layout/list1"/>
    <dgm:cxn modelId="{CEB3AC1B-73FB-FC4F-ACB6-505FEB03394F}" type="presParOf" srcId="{ED21FD95-4B95-E24D-8995-B4F34E8660E6}" destId="{6763B412-C364-0047-A683-E7544FB9637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C8AC71-4D8D-46A9-9A93-A841D7D44EF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AA61C24-0120-4138-AE26-7130A58DCE79}">
      <dgm:prSet/>
      <dgm:spPr/>
      <dgm:t>
        <a:bodyPr/>
        <a:lstStyle/>
        <a:p>
          <a:r>
            <a:rPr lang="fr-CA" dirty="0"/>
            <a:t>Facilitateurs</a:t>
          </a:r>
          <a:endParaRPr lang="en-US" dirty="0"/>
        </a:p>
      </dgm:t>
    </dgm:pt>
    <dgm:pt modelId="{98D4D8F8-005E-46DA-BEA8-6CADF55F44F4}" type="parTrans" cxnId="{E3517231-4E38-4FE9-980A-A2F422B490A6}">
      <dgm:prSet/>
      <dgm:spPr/>
      <dgm:t>
        <a:bodyPr/>
        <a:lstStyle/>
        <a:p>
          <a:endParaRPr lang="en-US"/>
        </a:p>
      </dgm:t>
    </dgm:pt>
    <dgm:pt modelId="{460BBFB1-2B09-439C-A6B6-35CE5AE8AC03}" type="sibTrans" cxnId="{E3517231-4E38-4FE9-980A-A2F422B490A6}">
      <dgm:prSet/>
      <dgm:spPr/>
      <dgm:t>
        <a:bodyPr/>
        <a:lstStyle/>
        <a:p>
          <a:endParaRPr lang="en-US"/>
        </a:p>
      </dgm:t>
    </dgm:pt>
    <dgm:pt modelId="{8CE391DA-62FB-4306-8E5D-84DFD7230BD8}">
      <dgm:prSet/>
      <dgm:spPr/>
      <dgm:t>
        <a:bodyPr/>
        <a:lstStyle/>
        <a:p>
          <a:r>
            <a:rPr lang="fr-CA" dirty="0"/>
            <a:t>Obstacles</a:t>
          </a:r>
          <a:endParaRPr lang="en-US" dirty="0"/>
        </a:p>
      </dgm:t>
    </dgm:pt>
    <dgm:pt modelId="{3EFF1610-7DF2-486A-81F2-D93BF90C95FB}" type="parTrans" cxnId="{1B66DCDB-C2B2-4AA9-8ABC-5BE38E93CB8D}">
      <dgm:prSet/>
      <dgm:spPr/>
      <dgm:t>
        <a:bodyPr/>
        <a:lstStyle/>
        <a:p>
          <a:endParaRPr lang="en-US"/>
        </a:p>
      </dgm:t>
    </dgm:pt>
    <dgm:pt modelId="{3D134C67-CBE2-48A5-917D-E9875017C142}" type="sibTrans" cxnId="{1B66DCDB-C2B2-4AA9-8ABC-5BE38E93CB8D}">
      <dgm:prSet/>
      <dgm:spPr/>
      <dgm:t>
        <a:bodyPr/>
        <a:lstStyle/>
        <a:p>
          <a:endParaRPr lang="en-US"/>
        </a:p>
      </dgm:t>
    </dgm:pt>
    <dgm:pt modelId="{3FC2EB8C-0F87-CC4E-8C4F-B777A78AB32B}">
      <dgm:prSet/>
      <dgm:spPr/>
      <dgm:t>
        <a:bodyPr/>
        <a:lstStyle/>
        <a:p>
          <a:r>
            <a:rPr lang="fr-CA" dirty="0"/>
            <a:t>Partage du pouvoir dans la relation enfant-</a:t>
          </a:r>
          <a:r>
            <a:rPr lang="fr-CA" dirty="0" err="1"/>
            <a:t>intervenant.e</a:t>
          </a:r>
          <a:endParaRPr lang="fr-CA" dirty="0"/>
        </a:p>
      </dgm:t>
    </dgm:pt>
    <dgm:pt modelId="{A3B4D299-3937-9B49-BB13-3436AB876D70}" type="parTrans" cxnId="{1A37F280-A388-B04A-B6F4-AEF0B56C0D7A}">
      <dgm:prSet/>
      <dgm:spPr/>
      <dgm:t>
        <a:bodyPr/>
        <a:lstStyle/>
        <a:p>
          <a:endParaRPr lang="fr-CA"/>
        </a:p>
      </dgm:t>
    </dgm:pt>
    <dgm:pt modelId="{FA5AC934-5D29-1E41-A114-08B646E2D1ED}" type="sibTrans" cxnId="{1A37F280-A388-B04A-B6F4-AEF0B56C0D7A}">
      <dgm:prSet/>
      <dgm:spPr/>
      <dgm:t>
        <a:bodyPr/>
        <a:lstStyle/>
        <a:p>
          <a:endParaRPr lang="fr-CA"/>
        </a:p>
      </dgm:t>
    </dgm:pt>
    <dgm:pt modelId="{1962EEF3-D3FD-614E-9F7A-BA2B704B9337}">
      <dgm:prSet/>
      <dgm:spPr/>
      <dgm:t>
        <a:bodyPr/>
        <a:lstStyle/>
        <a:p>
          <a:r>
            <a:rPr lang="fr-CA" dirty="0"/>
            <a:t>Posture d'expert</a:t>
          </a:r>
        </a:p>
      </dgm:t>
    </dgm:pt>
    <dgm:pt modelId="{4A8806E2-875D-D74F-B411-6876C69D6376}" type="parTrans" cxnId="{3940A7C9-F1D7-8747-8C9D-C7DC35779B1F}">
      <dgm:prSet/>
      <dgm:spPr/>
      <dgm:t>
        <a:bodyPr/>
        <a:lstStyle/>
        <a:p>
          <a:endParaRPr lang="fr-CA"/>
        </a:p>
      </dgm:t>
    </dgm:pt>
    <dgm:pt modelId="{1FCCB1A6-9CEF-9847-960F-73DCA982DDA8}" type="sibTrans" cxnId="{3940A7C9-F1D7-8747-8C9D-C7DC35779B1F}">
      <dgm:prSet/>
      <dgm:spPr/>
      <dgm:t>
        <a:bodyPr/>
        <a:lstStyle/>
        <a:p>
          <a:endParaRPr lang="fr-CA"/>
        </a:p>
      </dgm:t>
    </dgm:pt>
    <dgm:pt modelId="{D2051C9F-FA7A-2045-9F08-C7FC3307A652}">
      <dgm:prSet/>
      <dgm:spPr/>
      <dgm:t>
        <a:bodyPr/>
        <a:lstStyle/>
        <a:p>
          <a:r>
            <a:rPr lang="fr-CA" dirty="0"/>
            <a:t>L'enfant est perçu comme vulnérable ou incapable.</a:t>
          </a:r>
        </a:p>
      </dgm:t>
    </dgm:pt>
    <dgm:pt modelId="{0CD3367B-AABA-5048-B1CA-25EDA76FCC68}" type="parTrans" cxnId="{978347E8-81DC-0441-A1C3-21AAD002030F}">
      <dgm:prSet/>
      <dgm:spPr/>
      <dgm:t>
        <a:bodyPr/>
        <a:lstStyle/>
        <a:p>
          <a:endParaRPr lang="fr-CA"/>
        </a:p>
      </dgm:t>
    </dgm:pt>
    <dgm:pt modelId="{628E8399-DE20-DA41-800E-A9405D4C5628}" type="sibTrans" cxnId="{978347E8-81DC-0441-A1C3-21AAD002030F}">
      <dgm:prSet/>
      <dgm:spPr/>
      <dgm:t>
        <a:bodyPr/>
        <a:lstStyle/>
        <a:p>
          <a:endParaRPr lang="fr-CA"/>
        </a:p>
      </dgm:t>
    </dgm:pt>
    <dgm:pt modelId="{879ABCDE-EA45-4849-A15B-EF59BE158512}">
      <dgm:prSet/>
      <dgm:spPr/>
      <dgm:t>
        <a:bodyPr/>
        <a:lstStyle/>
        <a:p>
          <a:r>
            <a:rPr lang="fr-CA" dirty="0"/>
            <a:t>L'</a:t>
          </a:r>
          <a:r>
            <a:rPr lang="fr-CA" dirty="0" err="1"/>
            <a:t>intervenant.e</a:t>
          </a:r>
          <a:r>
            <a:rPr lang="fr-CA" dirty="0"/>
            <a:t> connait l'enfant (</a:t>
          </a:r>
          <a:r>
            <a:rPr lang="fr-CA" dirty="0" err="1"/>
            <a:t>intrérêts</a:t>
          </a:r>
          <a:r>
            <a:rPr lang="fr-CA" dirty="0"/>
            <a:t>, besoins, etc.)</a:t>
          </a:r>
        </a:p>
      </dgm:t>
    </dgm:pt>
    <dgm:pt modelId="{2DA45F3D-1EF5-D34E-9504-9A8384FF3944}" type="parTrans" cxnId="{1E8E4FFD-A177-A542-BF6F-8E8B66C3FDBC}">
      <dgm:prSet/>
      <dgm:spPr/>
      <dgm:t>
        <a:bodyPr/>
        <a:lstStyle/>
        <a:p>
          <a:endParaRPr lang="fr-CA"/>
        </a:p>
      </dgm:t>
    </dgm:pt>
    <dgm:pt modelId="{17DFC60C-F70C-A342-A011-1F01E38ACD20}" type="sibTrans" cxnId="{1E8E4FFD-A177-A542-BF6F-8E8B66C3FDBC}">
      <dgm:prSet/>
      <dgm:spPr/>
      <dgm:t>
        <a:bodyPr/>
        <a:lstStyle/>
        <a:p>
          <a:endParaRPr lang="fr-CA"/>
        </a:p>
      </dgm:t>
    </dgm:pt>
    <dgm:pt modelId="{EE30D607-435F-7B43-B45B-80AB491C92DC}">
      <dgm:prSet/>
      <dgm:spPr/>
      <dgm:t>
        <a:bodyPr/>
        <a:lstStyle/>
        <a:p>
          <a:r>
            <a:rPr lang="fr-CA" dirty="0"/>
            <a:t>L'enfant peut faire des choix</a:t>
          </a:r>
        </a:p>
      </dgm:t>
    </dgm:pt>
    <dgm:pt modelId="{4F16DB31-6823-B143-A1B1-8C932EF93A0A}" type="parTrans" cxnId="{916A2400-56E3-4A49-AC2B-12CD5A4E5033}">
      <dgm:prSet/>
      <dgm:spPr/>
      <dgm:t>
        <a:bodyPr/>
        <a:lstStyle/>
        <a:p>
          <a:endParaRPr lang="fr-CA"/>
        </a:p>
      </dgm:t>
    </dgm:pt>
    <dgm:pt modelId="{5566A086-8503-F445-9262-A6F4002CF41D}" type="sibTrans" cxnId="{916A2400-56E3-4A49-AC2B-12CD5A4E5033}">
      <dgm:prSet/>
      <dgm:spPr/>
      <dgm:t>
        <a:bodyPr/>
        <a:lstStyle/>
        <a:p>
          <a:endParaRPr lang="fr-CA"/>
        </a:p>
      </dgm:t>
    </dgm:pt>
    <dgm:pt modelId="{1B5C7C9C-E101-DC41-819A-C093E45EEA61}">
      <dgm:prSet/>
      <dgm:spPr/>
      <dgm:t>
        <a:bodyPr/>
        <a:lstStyle/>
        <a:p>
          <a:r>
            <a:rPr lang="fr-CA" dirty="0"/>
            <a:t>L’</a:t>
          </a:r>
          <a:r>
            <a:rPr lang="fr-CA" dirty="0" err="1"/>
            <a:t>intervenant.e</a:t>
          </a:r>
          <a:r>
            <a:rPr lang="fr-CA" dirty="0"/>
            <a:t> décide pour l'enfant</a:t>
          </a:r>
        </a:p>
      </dgm:t>
    </dgm:pt>
    <dgm:pt modelId="{52AD5030-F7FE-A941-9D2C-CA8EE827B31E}" type="parTrans" cxnId="{E6D40399-AE0C-EE47-B04A-D1E37C9F7481}">
      <dgm:prSet/>
      <dgm:spPr/>
      <dgm:t>
        <a:bodyPr/>
        <a:lstStyle/>
        <a:p>
          <a:endParaRPr lang="fr-CA"/>
        </a:p>
      </dgm:t>
    </dgm:pt>
    <dgm:pt modelId="{D8FF1759-E002-254F-ABEC-0711FF31BB54}" type="sibTrans" cxnId="{E6D40399-AE0C-EE47-B04A-D1E37C9F7481}">
      <dgm:prSet/>
      <dgm:spPr/>
      <dgm:t>
        <a:bodyPr/>
        <a:lstStyle/>
        <a:p>
          <a:endParaRPr lang="fr-CA"/>
        </a:p>
      </dgm:t>
    </dgm:pt>
    <dgm:pt modelId="{ADBB0112-A895-2940-B562-E8E61B0DA4DA}">
      <dgm:prSet/>
      <dgm:spPr/>
      <dgm:t>
        <a:bodyPr/>
        <a:lstStyle/>
        <a:p>
          <a:r>
            <a:rPr lang="fr-CA" dirty="0"/>
            <a:t>L'</a:t>
          </a:r>
          <a:r>
            <a:rPr lang="fr-CA" dirty="0" err="1"/>
            <a:t>intervenant.e</a:t>
          </a:r>
          <a:r>
            <a:rPr lang="fr-CA" dirty="0"/>
            <a:t> croit l'enfant</a:t>
          </a:r>
        </a:p>
      </dgm:t>
    </dgm:pt>
    <dgm:pt modelId="{9882D5E6-F4E8-7248-B9FC-471278C0C5D2}" type="sibTrans" cxnId="{BDD5854F-A6C1-1941-967B-77B78E9391B8}">
      <dgm:prSet/>
      <dgm:spPr/>
      <dgm:t>
        <a:bodyPr/>
        <a:lstStyle/>
        <a:p>
          <a:endParaRPr lang="fr-CA"/>
        </a:p>
      </dgm:t>
    </dgm:pt>
    <dgm:pt modelId="{AF389CFA-8431-0141-9CF9-974AC472D264}" type="parTrans" cxnId="{BDD5854F-A6C1-1941-967B-77B78E9391B8}">
      <dgm:prSet/>
      <dgm:spPr/>
      <dgm:t>
        <a:bodyPr/>
        <a:lstStyle/>
        <a:p>
          <a:endParaRPr lang="fr-CA"/>
        </a:p>
      </dgm:t>
    </dgm:pt>
    <dgm:pt modelId="{ED21FD95-4B95-E24D-8995-B4F34E8660E6}" type="pres">
      <dgm:prSet presAssocID="{19C8AC71-4D8D-46A9-9A93-A841D7D44EFF}" presName="linear" presStyleCnt="0">
        <dgm:presLayoutVars>
          <dgm:dir/>
          <dgm:animLvl val="lvl"/>
          <dgm:resizeHandles val="exact"/>
        </dgm:presLayoutVars>
      </dgm:prSet>
      <dgm:spPr/>
    </dgm:pt>
    <dgm:pt modelId="{11F82F0B-0585-BE43-A2BA-A687A156098B}" type="pres">
      <dgm:prSet presAssocID="{6AA61C24-0120-4138-AE26-7130A58DCE79}" presName="parentLin" presStyleCnt="0"/>
      <dgm:spPr/>
    </dgm:pt>
    <dgm:pt modelId="{61899897-DBDD-584F-88E3-2BE860B4C30E}" type="pres">
      <dgm:prSet presAssocID="{6AA61C24-0120-4138-AE26-7130A58DCE79}" presName="parentLeftMargin" presStyleLbl="node1" presStyleIdx="0" presStyleCnt="2"/>
      <dgm:spPr/>
    </dgm:pt>
    <dgm:pt modelId="{64BFE884-674E-AC40-A78F-A935BA1B209F}" type="pres">
      <dgm:prSet presAssocID="{6AA61C24-0120-4138-AE26-7130A58DCE79}" presName="parentText" presStyleLbl="node1" presStyleIdx="0" presStyleCnt="2">
        <dgm:presLayoutVars>
          <dgm:chMax val="0"/>
          <dgm:bulletEnabled val="1"/>
        </dgm:presLayoutVars>
      </dgm:prSet>
      <dgm:spPr/>
    </dgm:pt>
    <dgm:pt modelId="{564B92F0-2127-9D4D-B943-94FA0BE98D59}" type="pres">
      <dgm:prSet presAssocID="{6AA61C24-0120-4138-AE26-7130A58DCE79}" presName="negativeSpace" presStyleCnt="0"/>
      <dgm:spPr/>
    </dgm:pt>
    <dgm:pt modelId="{F3E1464F-7D3D-A74C-A667-58775DBD6DA8}" type="pres">
      <dgm:prSet presAssocID="{6AA61C24-0120-4138-AE26-7130A58DCE79}" presName="childText" presStyleLbl="conFgAcc1" presStyleIdx="0" presStyleCnt="2">
        <dgm:presLayoutVars>
          <dgm:bulletEnabled val="1"/>
        </dgm:presLayoutVars>
      </dgm:prSet>
      <dgm:spPr/>
    </dgm:pt>
    <dgm:pt modelId="{1E05136C-4B9B-4F4D-8924-6C00E093DB91}" type="pres">
      <dgm:prSet presAssocID="{460BBFB1-2B09-439C-A6B6-35CE5AE8AC03}" presName="spaceBetweenRectangles" presStyleCnt="0"/>
      <dgm:spPr/>
    </dgm:pt>
    <dgm:pt modelId="{C5ABEA3A-8092-9B42-B537-D88EB4C692A2}" type="pres">
      <dgm:prSet presAssocID="{8CE391DA-62FB-4306-8E5D-84DFD7230BD8}" presName="parentLin" presStyleCnt="0"/>
      <dgm:spPr/>
    </dgm:pt>
    <dgm:pt modelId="{81E3EC36-DBE3-E64C-9523-9B9390666347}" type="pres">
      <dgm:prSet presAssocID="{8CE391DA-62FB-4306-8E5D-84DFD7230BD8}" presName="parentLeftMargin" presStyleLbl="node1" presStyleIdx="0" presStyleCnt="2"/>
      <dgm:spPr/>
    </dgm:pt>
    <dgm:pt modelId="{FEB8A9F0-20A7-3D4A-9B22-C40646F9A273}" type="pres">
      <dgm:prSet presAssocID="{8CE391DA-62FB-4306-8E5D-84DFD7230BD8}" presName="parentText" presStyleLbl="node1" presStyleIdx="1" presStyleCnt="2">
        <dgm:presLayoutVars>
          <dgm:chMax val="0"/>
          <dgm:bulletEnabled val="1"/>
        </dgm:presLayoutVars>
      </dgm:prSet>
      <dgm:spPr/>
    </dgm:pt>
    <dgm:pt modelId="{975B0FD0-6232-2A48-A1B1-FB5A82094132}" type="pres">
      <dgm:prSet presAssocID="{8CE391DA-62FB-4306-8E5D-84DFD7230BD8}" presName="negativeSpace" presStyleCnt="0"/>
      <dgm:spPr/>
    </dgm:pt>
    <dgm:pt modelId="{6763B412-C364-0047-A683-E7544FB9637C}" type="pres">
      <dgm:prSet presAssocID="{8CE391DA-62FB-4306-8E5D-84DFD7230BD8}" presName="childText" presStyleLbl="conFgAcc1" presStyleIdx="1" presStyleCnt="2">
        <dgm:presLayoutVars>
          <dgm:bulletEnabled val="1"/>
        </dgm:presLayoutVars>
      </dgm:prSet>
      <dgm:spPr/>
    </dgm:pt>
  </dgm:ptLst>
  <dgm:cxnLst>
    <dgm:cxn modelId="{916A2400-56E3-4A49-AC2B-12CD5A4E5033}" srcId="{6AA61C24-0120-4138-AE26-7130A58DCE79}" destId="{EE30D607-435F-7B43-B45B-80AB491C92DC}" srcOrd="3" destOrd="0" parTransId="{4F16DB31-6823-B143-A1B1-8C932EF93A0A}" sibTransId="{5566A086-8503-F445-9262-A6F4002CF41D}"/>
    <dgm:cxn modelId="{72DEBA01-5AC1-1743-A350-207311A08814}" type="presOf" srcId="{D2051C9F-FA7A-2045-9F08-C7FC3307A652}" destId="{6763B412-C364-0047-A683-E7544FB9637C}" srcOrd="0" destOrd="1" presId="urn:microsoft.com/office/officeart/2005/8/layout/list1"/>
    <dgm:cxn modelId="{36D95202-0C18-B647-9909-029CBAE85AB6}" type="presOf" srcId="{8CE391DA-62FB-4306-8E5D-84DFD7230BD8}" destId="{81E3EC36-DBE3-E64C-9523-9B9390666347}" srcOrd="0" destOrd="0" presId="urn:microsoft.com/office/officeart/2005/8/layout/list1"/>
    <dgm:cxn modelId="{F3C8BB25-DA9F-3540-BA11-E8FA7EFABDD9}" type="presOf" srcId="{EE30D607-435F-7B43-B45B-80AB491C92DC}" destId="{F3E1464F-7D3D-A74C-A667-58775DBD6DA8}" srcOrd="0" destOrd="3" presId="urn:microsoft.com/office/officeart/2005/8/layout/list1"/>
    <dgm:cxn modelId="{E3517231-4E38-4FE9-980A-A2F422B490A6}" srcId="{19C8AC71-4D8D-46A9-9A93-A841D7D44EFF}" destId="{6AA61C24-0120-4138-AE26-7130A58DCE79}" srcOrd="0" destOrd="0" parTransId="{98D4D8F8-005E-46DA-BEA8-6CADF55F44F4}" sibTransId="{460BBFB1-2B09-439C-A6B6-35CE5AE8AC03}"/>
    <dgm:cxn modelId="{0D236B38-6480-8248-A693-D91B5BCC5C8E}" type="presOf" srcId="{ADBB0112-A895-2940-B562-E8E61B0DA4DA}" destId="{F3E1464F-7D3D-A74C-A667-58775DBD6DA8}" srcOrd="0" destOrd="1" presId="urn:microsoft.com/office/officeart/2005/8/layout/list1"/>
    <dgm:cxn modelId="{A72FC543-9E7D-ED46-90D4-4883CA36EE15}" type="presOf" srcId="{6AA61C24-0120-4138-AE26-7130A58DCE79}" destId="{64BFE884-674E-AC40-A78F-A935BA1B209F}" srcOrd="1" destOrd="0" presId="urn:microsoft.com/office/officeart/2005/8/layout/list1"/>
    <dgm:cxn modelId="{A15AF443-88E1-4D4B-8673-E34547584087}" type="presOf" srcId="{1962EEF3-D3FD-614E-9F7A-BA2B704B9337}" destId="{6763B412-C364-0047-A683-E7544FB9637C}" srcOrd="0" destOrd="0" presId="urn:microsoft.com/office/officeart/2005/8/layout/list1"/>
    <dgm:cxn modelId="{BDD5854F-A6C1-1941-967B-77B78E9391B8}" srcId="{6AA61C24-0120-4138-AE26-7130A58DCE79}" destId="{ADBB0112-A895-2940-B562-E8E61B0DA4DA}" srcOrd="1" destOrd="0" parTransId="{AF389CFA-8431-0141-9CF9-974AC472D264}" sibTransId="{9882D5E6-F4E8-7248-B9FC-471278C0C5D2}"/>
    <dgm:cxn modelId="{BCE74562-F826-C240-B30A-A645CF56CBC0}" type="presOf" srcId="{1B5C7C9C-E101-DC41-819A-C093E45EEA61}" destId="{6763B412-C364-0047-A683-E7544FB9637C}" srcOrd="0" destOrd="2" presId="urn:microsoft.com/office/officeart/2005/8/layout/list1"/>
    <dgm:cxn modelId="{1A37F280-A388-B04A-B6F4-AEF0B56C0D7A}" srcId="{6AA61C24-0120-4138-AE26-7130A58DCE79}" destId="{3FC2EB8C-0F87-CC4E-8C4F-B777A78AB32B}" srcOrd="0" destOrd="0" parTransId="{A3B4D299-3937-9B49-BB13-3436AB876D70}" sibTransId="{FA5AC934-5D29-1E41-A114-08B646E2D1ED}"/>
    <dgm:cxn modelId="{1B7FFE88-D14A-A747-AF59-1BA200BC4A70}" type="presOf" srcId="{3FC2EB8C-0F87-CC4E-8C4F-B777A78AB32B}" destId="{F3E1464F-7D3D-A74C-A667-58775DBD6DA8}" srcOrd="0" destOrd="0" presId="urn:microsoft.com/office/officeart/2005/8/layout/list1"/>
    <dgm:cxn modelId="{A38AE38D-7FC0-C340-810B-EBBE3F68DD06}" type="presOf" srcId="{8CE391DA-62FB-4306-8E5D-84DFD7230BD8}" destId="{FEB8A9F0-20A7-3D4A-9B22-C40646F9A273}" srcOrd="1" destOrd="0" presId="urn:microsoft.com/office/officeart/2005/8/layout/list1"/>
    <dgm:cxn modelId="{E6D40399-AE0C-EE47-B04A-D1E37C9F7481}" srcId="{8CE391DA-62FB-4306-8E5D-84DFD7230BD8}" destId="{1B5C7C9C-E101-DC41-819A-C093E45EEA61}" srcOrd="2" destOrd="0" parTransId="{52AD5030-F7FE-A941-9D2C-CA8EE827B31E}" sibTransId="{D8FF1759-E002-254F-ABEC-0711FF31BB54}"/>
    <dgm:cxn modelId="{188E67A2-8488-0B40-A149-640941AD2054}" type="presOf" srcId="{19C8AC71-4D8D-46A9-9A93-A841D7D44EFF}" destId="{ED21FD95-4B95-E24D-8995-B4F34E8660E6}" srcOrd="0" destOrd="0" presId="urn:microsoft.com/office/officeart/2005/8/layout/list1"/>
    <dgm:cxn modelId="{01B428BF-5334-8B45-9899-E60EFA86FAE2}" type="presOf" srcId="{879ABCDE-EA45-4849-A15B-EF59BE158512}" destId="{F3E1464F-7D3D-A74C-A667-58775DBD6DA8}" srcOrd="0" destOrd="2" presId="urn:microsoft.com/office/officeart/2005/8/layout/list1"/>
    <dgm:cxn modelId="{3940A7C9-F1D7-8747-8C9D-C7DC35779B1F}" srcId="{8CE391DA-62FB-4306-8E5D-84DFD7230BD8}" destId="{1962EEF3-D3FD-614E-9F7A-BA2B704B9337}" srcOrd="0" destOrd="0" parTransId="{4A8806E2-875D-D74F-B411-6876C69D6376}" sibTransId="{1FCCB1A6-9CEF-9847-960F-73DCA982DDA8}"/>
    <dgm:cxn modelId="{1B66DCDB-C2B2-4AA9-8ABC-5BE38E93CB8D}" srcId="{19C8AC71-4D8D-46A9-9A93-A841D7D44EFF}" destId="{8CE391DA-62FB-4306-8E5D-84DFD7230BD8}" srcOrd="1" destOrd="0" parTransId="{3EFF1610-7DF2-486A-81F2-D93BF90C95FB}" sibTransId="{3D134C67-CBE2-48A5-917D-E9875017C142}"/>
    <dgm:cxn modelId="{978347E8-81DC-0441-A1C3-21AAD002030F}" srcId="{8CE391DA-62FB-4306-8E5D-84DFD7230BD8}" destId="{D2051C9F-FA7A-2045-9F08-C7FC3307A652}" srcOrd="1" destOrd="0" parTransId="{0CD3367B-AABA-5048-B1CA-25EDA76FCC68}" sibTransId="{628E8399-DE20-DA41-800E-A9405D4C5628}"/>
    <dgm:cxn modelId="{623D75E8-F51E-FE48-BF49-1B6157F593B0}" type="presOf" srcId="{6AA61C24-0120-4138-AE26-7130A58DCE79}" destId="{61899897-DBDD-584F-88E3-2BE860B4C30E}" srcOrd="0" destOrd="0" presId="urn:microsoft.com/office/officeart/2005/8/layout/list1"/>
    <dgm:cxn modelId="{1E8E4FFD-A177-A542-BF6F-8E8B66C3FDBC}" srcId="{6AA61C24-0120-4138-AE26-7130A58DCE79}" destId="{879ABCDE-EA45-4849-A15B-EF59BE158512}" srcOrd="2" destOrd="0" parTransId="{2DA45F3D-1EF5-D34E-9504-9A8384FF3944}" sibTransId="{17DFC60C-F70C-A342-A011-1F01E38ACD20}"/>
    <dgm:cxn modelId="{0B9F9276-823E-1E46-8B5A-BDE9C99D3ADF}" type="presParOf" srcId="{ED21FD95-4B95-E24D-8995-B4F34E8660E6}" destId="{11F82F0B-0585-BE43-A2BA-A687A156098B}" srcOrd="0" destOrd="0" presId="urn:microsoft.com/office/officeart/2005/8/layout/list1"/>
    <dgm:cxn modelId="{49B87E1B-9FA2-A543-B63A-0CA7117361B8}" type="presParOf" srcId="{11F82F0B-0585-BE43-A2BA-A687A156098B}" destId="{61899897-DBDD-584F-88E3-2BE860B4C30E}" srcOrd="0" destOrd="0" presId="urn:microsoft.com/office/officeart/2005/8/layout/list1"/>
    <dgm:cxn modelId="{540FBDB3-79D6-D848-87BA-ED1E0BF51749}" type="presParOf" srcId="{11F82F0B-0585-BE43-A2BA-A687A156098B}" destId="{64BFE884-674E-AC40-A78F-A935BA1B209F}" srcOrd="1" destOrd="0" presId="urn:microsoft.com/office/officeart/2005/8/layout/list1"/>
    <dgm:cxn modelId="{C0B9438C-4BD1-764F-8C2C-175083AD8F9C}" type="presParOf" srcId="{ED21FD95-4B95-E24D-8995-B4F34E8660E6}" destId="{564B92F0-2127-9D4D-B943-94FA0BE98D59}" srcOrd="1" destOrd="0" presId="urn:microsoft.com/office/officeart/2005/8/layout/list1"/>
    <dgm:cxn modelId="{97CAE1E4-668D-5E4E-8744-8DD3841A458D}" type="presParOf" srcId="{ED21FD95-4B95-E24D-8995-B4F34E8660E6}" destId="{F3E1464F-7D3D-A74C-A667-58775DBD6DA8}" srcOrd="2" destOrd="0" presId="urn:microsoft.com/office/officeart/2005/8/layout/list1"/>
    <dgm:cxn modelId="{E55A0066-4937-C24B-BDDE-D73E1F1EA23F}" type="presParOf" srcId="{ED21FD95-4B95-E24D-8995-B4F34E8660E6}" destId="{1E05136C-4B9B-4F4D-8924-6C00E093DB91}" srcOrd="3" destOrd="0" presId="urn:microsoft.com/office/officeart/2005/8/layout/list1"/>
    <dgm:cxn modelId="{2C3E3245-0BB1-4347-A58C-6CB2D7828B26}" type="presParOf" srcId="{ED21FD95-4B95-E24D-8995-B4F34E8660E6}" destId="{C5ABEA3A-8092-9B42-B537-D88EB4C692A2}" srcOrd="4" destOrd="0" presId="urn:microsoft.com/office/officeart/2005/8/layout/list1"/>
    <dgm:cxn modelId="{704BD4F4-398B-0E46-A0B0-6F980BB9720B}" type="presParOf" srcId="{C5ABEA3A-8092-9B42-B537-D88EB4C692A2}" destId="{81E3EC36-DBE3-E64C-9523-9B9390666347}" srcOrd="0" destOrd="0" presId="urn:microsoft.com/office/officeart/2005/8/layout/list1"/>
    <dgm:cxn modelId="{BE27DFA6-0000-EC40-A906-8D90893CAAD9}" type="presParOf" srcId="{C5ABEA3A-8092-9B42-B537-D88EB4C692A2}" destId="{FEB8A9F0-20A7-3D4A-9B22-C40646F9A273}" srcOrd="1" destOrd="0" presId="urn:microsoft.com/office/officeart/2005/8/layout/list1"/>
    <dgm:cxn modelId="{D12EF60B-2600-254C-880B-961227D24856}" type="presParOf" srcId="{ED21FD95-4B95-E24D-8995-B4F34E8660E6}" destId="{975B0FD0-6232-2A48-A1B1-FB5A82094132}" srcOrd="5" destOrd="0" presId="urn:microsoft.com/office/officeart/2005/8/layout/list1"/>
    <dgm:cxn modelId="{CEB3AC1B-73FB-FC4F-ACB6-505FEB03394F}" type="presParOf" srcId="{ED21FD95-4B95-E24D-8995-B4F34E8660E6}" destId="{6763B412-C364-0047-A683-E7544FB9637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5EE48D3-DECF-488F-A728-06428965F4B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EE7ED82-0491-4F6B-A3DA-0D69BBB403F2}">
      <dgm:prSet/>
      <dgm:spPr/>
      <dgm:t>
        <a:bodyPr/>
        <a:lstStyle/>
        <a:p>
          <a:r>
            <a:rPr lang="en-US" dirty="0" err="1"/>
            <a:t>Accueil</a:t>
          </a:r>
          <a:r>
            <a:rPr lang="en-US" dirty="0"/>
            <a:t> </a:t>
          </a:r>
          <a:r>
            <a:rPr lang="en-US" dirty="0" err="1"/>
            <a:t>chaleureux</a:t>
          </a:r>
          <a:r>
            <a:rPr lang="en-US" dirty="0"/>
            <a:t>, </a:t>
          </a:r>
          <a:r>
            <a:rPr lang="en-US" dirty="0" err="1"/>
            <a:t>bienveillant</a:t>
          </a:r>
          <a:r>
            <a:rPr lang="en-US" dirty="0"/>
            <a:t> et sans </a:t>
          </a:r>
          <a:r>
            <a:rPr lang="en-US" dirty="0" err="1"/>
            <a:t>jugement</a:t>
          </a:r>
          <a:endParaRPr lang="en-US" dirty="0"/>
        </a:p>
      </dgm:t>
    </dgm:pt>
    <dgm:pt modelId="{4B5646DE-5480-4D74-8A73-2BC14B311ABC}" type="parTrans" cxnId="{3A0B6381-5E1E-4953-983B-F6D36C76380E}">
      <dgm:prSet/>
      <dgm:spPr/>
      <dgm:t>
        <a:bodyPr/>
        <a:lstStyle/>
        <a:p>
          <a:endParaRPr lang="en-US"/>
        </a:p>
      </dgm:t>
    </dgm:pt>
    <dgm:pt modelId="{92F59766-0801-449B-AE66-9C5C304CE71A}" type="sibTrans" cxnId="{3A0B6381-5E1E-4953-983B-F6D36C76380E}">
      <dgm:prSet/>
      <dgm:spPr/>
      <dgm:t>
        <a:bodyPr/>
        <a:lstStyle/>
        <a:p>
          <a:endParaRPr lang="en-US"/>
        </a:p>
      </dgm:t>
    </dgm:pt>
    <dgm:pt modelId="{AF4FFF0D-BA01-44E7-9E48-00432CE316EC}">
      <dgm:prSet/>
      <dgm:spPr/>
      <dgm:t>
        <a:bodyPr/>
        <a:lstStyle/>
        <a:p>
          <a:r>
            <a:rPr lang="en-US" dirty="0"/>
            <a:t>Prendre le temps</a:t>
          </a:r>
        </a:p>
      </dgm:t>
    </dgm:pt>
    <dgm:pt modelId="{7C4DF20C-9FEF-4025-BEFD-D1CCB2801785}" type="parTrans" cxnId="{3FFD2D0F-4E85-44F5-A1BE-792710F91C73}">
      <dgm:prSet/>
      <dgm:spPr/>
      <dgm:t>
        <a:bodyPr/>
        <a:lstStyle/>
        <a:p>
          <a:endParaRPr lang="en-US"/>
        </a:p>
      </dgm:t>
    </dgm:pt>
    <dgm:pt modelId="{EDC58037-33B0-4319-A411-5134871EC9DC}" type="sibTrans" cxnId="{3FFD2D0F-4E85-44F5-A1BE-792710F91C73}">
      <dgm:prSet/>
      <dgm:spPr/>
      <dgm:t>
        <a:bodyPr/>
        <a:lstStyle/>
        <a:p>
          <a:endParaRPr lang="en-US"/>
        </a:p>
      </dgm:t>
    </dgm:pt>
    <dgm:pt modelId="{9DF61C79-D9CF-4736-A5A9-1472827954A5}">
      <dgm:prSet/>
      <dgm:spPr/>
      <dgm:t>
        <a:bodyPr/>
        <a:lstStyle/>
        <a:p>
          <a:r>
            <a:rPr lang="en-US" dirty="0" err="1"/>
            <a:t>Croire</a:t>
          </a:r>
          <a:r>
            <a:rPr lang="en-US" dirty="0"/>
            <a:t> au potential de participation de </a:t>
          </a:r>
          <a:r>
            <a:rPr lang="en-US" dirty="0" err="1"/>
            <a:t>l’enfant</a:t>
          </a:r>
          <a:endParaRPr lang="en-US" dirty="0"/>
        </a:p>
      </dgm:t>
    </dgm:pt>
    <dgm:pt modelId="{9AAC9D72-0984-44D5-9D65-DEFC5E5E01A4}" type="parTrans" cxnId="{41C1FA25-30B8-4E05-ABBD-C22C5AE4433C}">
      <dgm:prSet/>
      <dgm:spPr/>
      <dgm:t>
        <a:bodyPr/>
        <a:lstStyle/>
        <a:p>
          <a:endParaRPr lang="en-US"/>
        </a:p>
      </dgm:t>
    </dgm:pt>
    <dgm:pt modelId="{AE3A16F3-E17B-4C7B-B674-1B919ACC9EB3}" type="sibTrans" cxnId="{41C1FA25-30B8-4E05-ABBD-C22C5AE4433C}">
      <dgm:prSet/>
      <dgm:spPr/>
      <dgm:t>
        <a:bodyPr/>
        <a:lstStyle/>
        <a:p>
          <a:endParaRPr lang="en-US"/>
        </a:p>
      </dgm:t>
    </dgm:pt>
    <dgm:pt modelId="{0C9408AA-1765-47B1-94A8-0E63A5B89229}">
      <dgm:prSet/>
      <dgm:spPr/>
      <dgm:t>
        <a:bodyPr/>
        <a:lstStyle/>
        <a:p>
          <a:r>
            <a:rPr lang="en-US" dirty="0"/>
            <a:t>Prendre </a:t>
          </a:r>
          <a:r>
            <a:rPr lang="en-US" dirty="0" err="1"/>
            <a:t>l’enfant</a:t>
          </a:r>
          <a:r>
            <a:rPr lang="en-US" dirty="0"/>
            <a:t> au </a:t>
          </a:r>
          <a:r>
            <a:rPr lang="en-US" dirty="0" err="1"/>
            <a:t>sérieux</a:t>
          </a:r>
          <a:endParaRPr lang="en-US" dirty="0"/>
        </a:p>
      </dgm:t>
    </dgm:pt>
    <dgm:pt modelId="{79AC77A5-A5B8-4D1B-86FC-5FC3FA6CE573}" type="parTrans" cxnId="{161E3F89-FFBB-47DB-AC6F-87309D91FFEA}">
      <dgm:prSet/>
      <dgm:spPr/>
      <dgm:t>
        <a:bodyPr/>
        <a:lstStyle/>
        <a:p>
          <a:endParaRPr lang="en-US"/>
        </a:p>
      </dgm:t>
    </dgm:pt>
    <dgm:pt modelId="{BCD581B9-F153-41BA-A7CD-A29ADF18DD2B}" type="sibTrans" cxnId="{161E3F89-FFBB-47DB-AC6F-87309D91FFEA}">
      <dgm:prSet/>
      <dgm:spPr/>
      <dgm:t>
        <a:bodyPr/>
        <a:lstStyle/>
        <a:p>
          <a:endParaRPr lang="en-US"/>
        </a:p>
      </dgm:t>
    </dgm:pt>
    <dgm:pt modelId="{F5515536-8A9B-4010-8135-ED80D504282C}">
      <dgm:prSet/>
      <dgm:spPr/>
      <dgm:t>
        <a:bodyPr/>
        <a:lstStyle/>
        <a:p>
          <a:r>
            <a:rPr lang="en-US" dirty="0" err="1"/>
            <a:t>Offrir</a:t>
          </a:r>
          <a:r>
            <a:rPr lang="en-US" dirty="0"/>
            <a:t> de la </a:t>
          </a:r>
          <a:r>
            <a:rPr lang="en-US" dirty="0" err="1"/>
            <a:t>rétroaction</a:t>
          </a:r>
          <a:r>
            <a:rPr lang="en-US" dirty="0"/>
            <a:t> positive dans les moments de participation</a:t>
          </a:r>
        </a:p>
      </dgm:t>
    </dgm:pt>
    <dgm:pt modelId="{0DA06235-7189-4029-9801-689510513739}" type="parTrans" cxnId="{46A0EDA3-457E-4FAF-A801-FB983A63E1DD}">
      <dgm:prSet/>
      <dgm:spPr/>
      <dgm:t>
        <a:bodyPr/>
        <a:lstStyle/>
        <a:p>
          <a:endParaRPr lang="en-US"/>
        </a:p>
      </dgm:t>
    </dgm:pt>
    <dgm:pt modelId="{7AB9F9EF-5EED-486B-A59D-27F878E2EFA7}" type="sibTrans" cxnId="{46A0EDA3-457E-4FAF-A801-FB983A63E1DD}">
      <dgm:prSet/>
      <dgm:spPr/>
      <dgm:t>
        <a:bodyPr/>
        <a:lstStyle/>
        <a:p>
          <a:endParaRPr lang="en-US"/>
        </a:p>
      </dgm:t>
    </dgm:pt>
    <dgm:pt modelId="{32391033-7BC3-4982-85F2-08279C6AA27D}">
      <dgm:prSet/>
      <dgm:spPr/>
      <dgm:t>
        <a:bodyPr/>
        <a:lstStyle/>
        <a:p>
          <a:r>
            <a:rPr lang="en-US" dirty="0"/>
            <a:t>Amour au sein de la relation enfant-</a:t>
          </a:r>
          <a:r>
            <a:rPr lang="en-US" dirty="0" err="1"/>
            <a:t>intervenant.e</a:t>
          </a:r>
          <a:r>
            <a:rPr lang="en-US" dirty="0"/>
            <a:t> </a:t>
          </a:r>
        </a:p>
      </dgm:t>
    </dgm:pt>
    <dgm:pt modelId="{EE56B37D-CBCD-4DF8-BAA5-B3343A51FEF4}" type="parTrans" cxnId="{6EBC0617-A50F-4D42-AEC4-63C829C18853}">
      <dgm:prSet/>
      <dgm:spPr/>
      <dgm:t>
        <a:bodyPr/>
        <a:lstStyle/>
        <a:p>
          <a:endParaRPr lang="en-US"/>
        </a:p>
      </dgm:t>
    </dgm:pt>
    <dgm:pt modelId="{A344BB50-D7E0-4961-987F-E372F8401D9A}" type="sibTrans" cxnId="{6EBC0617-A50F-4D42-AEC4-63C829C18853}">
      <dgm:prSet/>
      <dgm:spPr/>
      <dgm:t>
        <a:bodyPr/>
        <a:lstStyle/>
        <a:p>
          <a:endParaRPr lang="en-US"/>
        </a:p>
      </dgm:t>
    </dgm:pt>
    <dgm:pt modelId="{D7734B37-1A49-4CC0-9619-7E7C93DCDF5E}">
      <dgm:prSet/>
      <dgm:spPr/>
      <dgm:t>
        <a:bodyPr/>
        <a:lstStyle/>
        <a:p>
          <a:r>
            <a:rPr lang="en-US" dirty="0" err="1"/>
            <a:t>Construire</a:t>
          </a:r>
          <a:r>
            <a:rPr lang="en-US" dirty="0"/>
            <a:t> un </a:t>
          </a:r>
          <a:r>
            <a:rPr lang="en-US" dirty="0" err="1"/>
            <a:t>environnement</a:t>
          </a:r>
          <a:r>
            <a:rPr lang="en-US" dirty="0"/>
            <a:t> physique et </a:t>
          </a:r>
          <a:r>
            <a:rPr lang="en-US" dirty="0" err="1"/>
            <a:t>relationnel</a:t>
          </a:r>
          <a:r>
            <a:rPr lang="en-US" dirty="0"/>
            <a:t> </a:t>
          </a:r>
          <a:r>
            <a:rPr lang="en-US" dirty="0" err="1"/>
            <a:t>sécurisant</a:t>
          </a:r>
          <a:r>
            <a:rPr lang="en-US" dirty="0"/>
            <a:t> et </a:t>
          </a:r>
          <a:r>
            <a:rPr lang="en-US" dirty="0" err="1"/>
            <a:t>familier</a:t>
          </a:r>
          <a:endParaRPr lang="en-US" dirty="0"/>
        </a:p>
      </dgm:t>
    </dgm:pt>
    <dgm:pt modelId="{B8B3693F-9851-4BE3-BCB6-274FAA4395EE}" type="parTrans" cxnId="{8508B592-8510-49E8-948B-66A81BE5999D}">
      <dgm:prSet/>
      <dgm:spPr/>
      <dgm:t>
        <a:bodyPr/>
        <a:lstStyle/>
        <a:p>
          <a:endParaRPr lang="en-US"/>
        </a:p>
      </dgm:t>
    </dgm:pt>
    <dgm:pt modelId="{D083B6B5-34FE-498F-AFA0-5B79A0018E1C}" type="sibTrans" cxnId="{8508B592-8510-49E8-948B-66A81BE5999D}">
      <dgm:prSet/>
      <dgm:spPr/>
      <dgm:t>
        <a:bodyPr/>
        <a:lstStyle/>
        <a:p>
          <a:endParaRPr lang="en-US"/>
        </a:p>
      </dgm:t>
    </dgm:pt>
    <dgm:pt modelId="{CD78F85D-6247-465A-959F-EF93150F7597}">
      <dgm:prSet/>
      <dgm:spPr/>
      <dgm:t>
        <a:bodyPr/>
        <a:lstStyle/>
        <a:p>
          <a:r>
            <a:rPr lang="en-US" dirty="0"/>
            <a:t>Plaisir</a:t>
          </a:r>
        </a:p>
      </dgm:t>
    </dgm:pt>
    <dgm:pt modelId="{0EE30AB5-C737-4F29-A66B-5EE8F32990E5}" type="parTrans" cxnId="{1B5A56D2-B426-4BDE-9535-FBA69EF4E2E6}">
      <dgm:prSet/>
      <dgm:spPr/>
      <dgm:t>
        <a:bodyPr/>
        <a:lstStyle/>
        <a:p>
          <a:endParaRPr lang="en-US"/>
        </a:p>
      </dgm:t>
    </dgm:pt>
    <dgm:pt modelId="{9A96CDF3-0072-4A9B-89E7-F5CF5FBD0995}" type="sibTrans" cxnId="{1B5A56D2-B426-4BDE-9535-FBA69EF4E2E6}">
      <dgm:prSet/>
      <dgm:spPr/>
      <dgm:t>
        <a:bodyPr/>
        <a:lstStyle/>
        <a:p>
          <a:endParaRPr lang="en-US"/>
        </a:p>
      </dgm:t>
    </dgm:pt>
    <dgm:pt modelId="{0092DD83-DF33-3E4D-BF77-7FE6393F9AA0}" type="pres">
      <dgm:prSet presAssocID="{C5EE48D3-DECF-488F-A728-06428965F4BB}" presName="diagram" presStyleCnt="0">
        <dgm:presLayoutVars>
          <dgm:dir/>
          <dgm:resizeHandles val="exact"/>
        </dgm:presLayoutVars>
      </dgm:prSet>
      <dgm:spPr/>
    </dgm:pt>
    <dgm:pt modelId="{79EDC87B-F0DE-9B4D-9CFC-41927DF554A2}" type="pres">
      <dgm:prSet presAssocID="{0EE7ED82-0491-4F6B-A3DA-0D69BBB403F2}" presName="node" presStyleLbl="node1" presStyleIdx="0" presStyleCnt="8">
        <dgm:presLayoutVars>
          <dgm:bulletEnabled val="1"/>
        </dgm:presLayoutVars>
      </dgm:prSet>
      <dgm:spPr/>
    </dgm:pt>
    <dgm:pt modelId="{6E1050A8-AF65-F44A-9183-81AD877EF430}" type="pres">
      <dgm:prSet presAssocID="{92F59766-0801-449B-AE66-9C5C304CE71A}" presName="sibTrans" presStyleCnt="0"/>
      <dgm:spPr/>
    </dgm:pt>
    <dgm:pt modelId="{7479CDB4-B1EE-674E-9D95-827B7D5C13D2}" type="pres">
      <dgm:prSet presAssocID="{AF4FFF0D-BA01-44E7-9E48-00432CE316EC}" presName="node" presStyleLbl="node1" presStyleIdx="1" presStyleCnt="8">
        <dgm:presLayoutVars>
          <dgm:bulletEnabled val="1"/>
        </dgm:presLayoutVars>
      </dgm:prSet>
      <dgm:spPr/>
    </dgm:pt>
    <dgm:pt modelId="{084F3E75-4F99-DF4F-A18C-CC65141DE6B9}" type="pres">
      <dgm:prSet presAssocID="{EDC58037-33B0-4319-A411-5134871EC9DC}" presName="sibTrans" presStyleCnt="0"/>
      <dgm:spPr/>
    </dgm:pt>
    <dgm:pt modelId="{B67EB3D9-4857-AE44-928C-26CF95EF96E4}" type="pres">
      <dgm:prSet presAssocID="{9DF61C79-D9CF-4736-A5A9-1472827954A5}" presName="node" presStyleLbl="node1" presStyleIdx="2" presStyleCnt="8">
        <dgm:presLayoutVars>
          <dgm:bulletEnabled val="1"/>
        </dgm:presLayoutVars>
      </dgm:prSet>
      <dgm:spPr/>
    </dgm:pt>
    <dgm:pt modelId="{8E46D30E-4969-8744-8D3A-66F5072DBADB}" type="pres">
      <dgm:prSet presAssocID="{AE3A16F3-E17B-4C7B-B674-1B919ACC9EB3}" presName="sibTrans" presStyleCnt="0"/>
      <dgm:spPr/>
    </dgm:pt>
    <dgm:pt modelId="{5802A4D6-73E5-2240-9C7C-0C0BCFEF0BCB}" type="pres">
      <dgm:prSet presAssocID="{0C9408AA-1765-47B1-94A8-0E63A5B89229}" presName="node" presStyleLbl="node1" presStyleIdx="3" presStyleCnt="8">
        <dgm:presLayoutVars>
          <dgm:bulletEnabled val="1"/>
        </dgm:presLayoutVars>
      </dgm:prSet>
      <dgm:spPr/>
    </dgm:pt>
    <dgm:pt modelId="{59F08430-F9DE-4843-8FB5-9DC3AEF2B039}" type="pres">
      <dgm:prSet presAssocID="{BCD581B9-F153-41BA-A7CD-A29ADF18DD2B}" presName="sibTrans" presStyleCnt="0"/>
      <dgm:spPr/>
    </dgm:pt>
    <dgm:pt modelId="{661317BA-0AC5-F54A-B23C-784819557ED3}" type="pres">
      <dgm:prSet presAssocID="{F5515536-8A9B-4010-8135-ED80D504282C}" presName="node" presStyleLbl="node1" presStyleIdx="4" presStyleCnt="8">
        <dgm:presLayoutVars>
          <dgm:bulletEnabled val="1"/>
        </dgm:presLayoutVars>
      </dgm:prSet>
      <dgm:spPr/>
    </dgm:pt>
    <dgm:pt modelId="{EFD80CDD-964B-AA4F-9484-9B10581EE1D5}" type="pres">
      <dgm:prSet presAssocID="{7AB9F9EF-5EED-486B-A59D-27F878E2EFA7}" presName="sibTrans" presStyleCnt="0"/>
      <dgm:spPr/>
    </dgm:pt>
    <dgm:pt modelId="{571D4C53-0283-4C4A-8F32-38CB136EC320}" type="pres">
      <dgm:prSet presAssocID="{32391033-7BC3-4982-85F2-08279C6AA27D}" presName="node" presStyleLbl="node1" presStyleIdx="5" presStyleCnt="8">
        <dgm:presLayoutVars>
          <dgm:bulletEnabled val="1"/>
        </dgm:presLayoutVars>
      </dgm:prSet>
      <dgm:spPr/>
    </dgm:pt>
    <dgm:pt modelId="{36B86703-E37C-C647-8595-60C03AA70EAC}" type="pres">
      <dgm:prSet presAssocID="{A344BB50-D7E0-4961-987F-E372F8401D9A}" presName="sibTrans" presStyleCnt="0"/>
      <dgm:spPr/>
    </dgm:pt>
    <dgm:pt modelId="{475CD82A-0DE2-D142-9172-ABA80F660156}" type="pres">
      <dgm:prSet presAssocID="{D7734B37-1A49-4CC0-9619-7E7C93DCDF5E}" presName="node" presStyleLbl="node1" presStyleIdx="6" presStyleCnt="8">
        <dgm:presLayoutVars>
          <dgm:bulletEnabled val="1"/>
        </dgm:presLayoutVars>
      </dgm:prSet>
      <dgm:spPr/>
    </dgm:pt>
    <dgm:pt modelId="{5904E131-670E-9F4F-81D1-BA36B9C6F1BD}" type="pres">
      <dgm:prSet presAssocID="{D083B6B5-34FE-498F-AFA0-5B79A0018E1C}" presName="sibTrans" presStyleCnt="0"/>
      <dgm:spPr/>
    </dgm:pt>
    <dgm:pt modelId="{8538B62E-4FCA-FF43-8FDA-1053194D66A7}" type="pres">
      <dgm:prSet presAssocID="{CD78F85D-6247-465A-959F-EF93150F7597}" presName="node" presStyleLbl="node1" presStyleIdx="7" presStyleCnt="8">
        <dgm:presLayoutVars>
          <dgm:bulletEnabled val="1"/>
        </dgm:presLayoutVars>
      </dgm:prSet>
      <dgm:spPr/>
    </dgm:pt>
  </dgm:ptLst>
  <dgm:cxnLst>
    <dgm:cxn modelId="{3FFD2D0F-4E85-44F5-A1BE-792710F91C73}" srcId="{C5EE48D3-DECF-488F-A728-06428965F4BB}" destId="{AF4FFF0D-BA01-44E7-9E48-00432CE316EC}" srcOrd="1" destOrd="0" parTransId="{7C4DF20C-9FEF-4025-BEFD-D1CCB2801785}" sibTransId="{EDC58037-33B0-4319-A411-5134871EC9DC}"/>
    <dgm:cxn modelId="{6EBC0617-A50F-4D42-AEC4-63C829C18853}" srcId="{C5EE48D3-DECF-488F-A728-06428965F4BB}" destId="{32391033-7BC3-4982-85F2-08279C6AA27D}" srcOrd="5" destOrd="0" parTransId="{EE56B37D-CBCD-4DF8-BAA5-B3343A51FEF4}" sibTransId="{A344BB50-D7E0-4961-987F-E372F8401D9A}"/>
    <dgm:cxn modelId="{22345E24-7FB7-5441-A537-BD4138A1B8E7}" type="presOf" srcId="{0EE7ED82-0491-4F6B-A3DA-0D69BBB403F2}" destId="{79EDC87B-F0DE-9B4D-9CFC-41927DF554A2}" srcOrd="0" destOrd="0" presId="urn:microsoft.com/office/officeart/2005/8/layout/default"/>
    <dgm:cxn modelId="{41C1FA25-30B8-4E05-ABBD-C22C5AE4433C}" srcId="{C5EE48D3-DECF-488F-A728-06428965F4BB}" destId="{9DF61C79-D9CF-4736-A5A9-1472827954A5}" srcOrd="2" destOrd="0" parTransId="{9AAC9D72-0984-44D5-9D65-DEFC5E5E01A4}" sibTransId="{AE3A16F3-E17B-4C7B-B674-1B919ACC9EB3}"/>
    <dgm:cxn modelId="{AB6D422C-D8A7-3347-B6C4-3E01C1C1BBA8}" type="presOf" srcId="{CD78F85D-6247-465A-959F-EF93150F7597}" destId="{8538B62E-4FCA-FF43-8FDA-1053194D66A7}" srcOrd="0" destOrd="0" presId="urn:microsoft.com/office/officeart/2005/8/layout/default"/>
    <dgm:cxn modelId="{C2BD9C6F-7F80-9743-B064-6C7CC38127F6}" type="presOf" srcId="{32391033-7BC3-4982-85F2-08279C6AA27D}" destId="{571D4C53-0283-4C4A-8F32-38CB136EC320}" srcOrd="0" destOrd="0" presId="urn:microsoft.com/office/officeart/2005/8/layout/default"/>
    <dgm:cxn modelId="{06494073-854A-9440-9C9E-A78D2461A96E}" type="presOf" srcId="{C5EE48D3-DECF-488F-A728-06428965F4BB}" destId="{0092DD83-DF33-3E4D-BF77-7FE6393F9AA0}" srcOrd="0" destOrd="0" presId="urn:microsoft.com/office/officeart/2005/8/layout/default"/>
    <dgm:cxn modelId="{3A0B6381-5E1E-4953-983B-F6D36C76380E}" srcId="{C5EE48D3-DECF-488F-A728-06428965F4BB}" destId="{0EE7ED82-0491-4F6B-A3DA-0D69BBB403F2}" srcOrd="0" destOrd="0" parTransId="{4B5646DE-5480-4D74-8A73-2BC14B311ABC}" sibTransId="{92F59766-0801-449B-AE66-9C5C304CE71A}"/>
    <dgm:cxn modelId="{161E3F89-FFBB-47DB-AC6F-87309D91FFEA}" srcId="{C5EE48D3-DECF-488F-A728-06428965F4BB}" destId="{0C9408AA-1765-47B1-94A8-0E63A5B89229}" srcOrd="3" destOrd="0" parTransId="{79AC77A5-A5B8-4D1B-86FC-5FC3FA6CE573}" sibTransId="{BCD581B9-F153-41BA-A7CD-A29ADF18DD2B}"/>
    <dgm:cxn modelId="{8508B592-8510-49E8-948B-66A81BE5999D}" srcId="{C5EE48D3-DECF-488F-A728-06428965F4BB}" destId="{D7734B37-1A49-4CC0-9619-7E7C93DCDF5E}" srcOrd="6" destOrd="0" parTransId="{B8B3693F-9851-4BE3-BCB6-274FAA4395EE}" sibTransId="{D083B6B5-34FE-498F-AFA0-5B79A0018E1C}"/>
    <dgm:cxn modelId="{3CDA8598-62C7-AA4F-ACCD-9FF3D48401C5}" type="presOf" srcId="{AF4FFF0D-BA01-44E7-9E48-00432CE316EC}" destId="{7479CDB4-B1EE-674E-9D95-827B7D5C13D2}" srcOrd="0" destOrd="0" presId="urn:microsoft.com/office/officeart/2005/8/layout/default"/>
    <dgm:cxn modelId="{2FE8699C-8497-3E49-8DFD-C2A016E22823}" type="presOf" srcId="{0C9408AA-1765-47B1-94A8-0E63A5B89229}" destId="{5802A4D6-73E5-2240-9C7C-0C0BCFEF0BCB}" srcOrd="0" destOrd="0" presId="urn:microsoft.com/office/officeart/2005/8/layout/default"/>
    <dgm:cxn modelId="{46A0EDA3-457E-4FAF-A801-FB983A63E1DD}" srcId="{C5EE48D3-DECF-488F-A728-06428965F4BB}" destId="{F5515536-8A9B-4010-8135-ED80D504282C}" srcOrd="4" destOrd="0" parTransId="{0DA06235-7189-4029-9801-689510513739}" sibTransId="{7AB9F9EF-5EED-486B-A59D-27F878E2EFA7}"/>
    <dgm:cxn modelId="{9EC7D5AD-A037-F044-ACE2-CBA3AA5E2A1D}" type="presOf" srcId="{F5515536-8A9B-4010-8135-ED80D504282C}" destId="{661317BA-0AC5-F54A-B23C-784819557ED3}" srcOrd="0" destOrd="0" presId="urn:microsoft.com/office/officeart/2005/8/layout/default"/>
    <dgm:cxn modelId="{A08A1DCC-D387-7945-93BD-278DDBF42262}" type="presOf" srcId="{9DF61C79-D9CF-4736-A5A9-1472827954A5}" destId="{B67EB3D9-4857-AE44-928C-26CF95EF96E4}" srcOrd="0" destOrd="0" presId="urn:microsoft.com/office/officeart/2005/8/layout/default"/>
    <dgm:cxn modelId="{1B5A56D2-B426-4BDE-9535-FBA69EF4E2E6}" srcId="{C5EE48D3-DECF-488F-A728-06428965F4BB}" destId="{CD78F85D-6247-465A-959F-EF93150F7597}" srcOrd="7" destOrd="0" parTransId="{0EE30AB5-C737-4F29-A66B-5EE8F32990E5}" sibTransId="{9A96CDF3-0072-4A9B-89E7-F5CF5FBD0995}"/>
    <dgm:cxn modelId="{C4A2A9FB-158F-6446-80F4-8F7FA7D57FA0}" type="presOf" srcId="{D7734B37-1A49-4CC0-9619-7E7C93DCDF5E}" destId="{475CD82A-0DE2-D142-9172-ABA80F660156}" srcOrd="0" destOrd="0" presId="urn:microsoft.com/office/officeart/2005/8/layout/default"/>
    <dgm:cxn modelId="{D2F03491-869C-B145-A742-2B208EAAF646}" type="presParOf" srcId="{0092DD83-DF33-3E4D-BF77-7FE6393F9AA0}" destId="{79EDC87B-F0DE-9B4D-9CFC-41927DF554A2}" srcOrd="0" destOrd="0" presId="urn:microsoft.com/office/officeart/2005/8/layout/default"/>
    <dgm:cxn modelId="{943F673A-EAB6-6542-8CA2-D59381900119}" type="presParOf" srcId="{0092DD83-DF33-3E4D-BF77-7FE6393F9AA0}" destId="{6E1050A8-AF65-F44A-9183-81AD877EF430}" srcOrd="1" destOrd="0" presId="urn:microsoft.com/office/officeart/2005/8/layout/default"/>
    <dgm:cxn modelId="{B3AD08CA-D2E8-A748-8383-340E02D6A44F}" type="presParOf" srcId="{0092DD83-DF33-3E4D-BF77-7FE6393F9AA0}" destId="{7479CDB4-B1EE-674E-9D95-827B7D5C13D2}" srcOrd="2" destOrd="0" presId="urn:microsoft.com/office/officeart/2005/8/layout/default"/>
    <dgm:cxn modelId="{B3837583-108F-4747-A693-AFC50C520FA7}" type="presParOf" srcId="{0092DD83-DF33-3E4D-BF77-7FE6393F9AA0}" destId="{084F3E75-4F99-DF4F-A18C-CC65141DE6B9}" srcOrd="3" destOrd="0" presId="urn:microsoft.com/office/officeart/2005/8/layout/default"/>
    <dgm:cxn modelId="{31D22A9C-B28A-6040-9936-42F605B6F37D}" type="presParOf" srcId="{0092DD83-DF33-3E4D-BF77-7FE6393F9AA0}" destId="{B67EB3D9-4857-AE44-928C-26CF95EF96E4}" srcOrd="4" destOrd="0" presId="urn:microsoft.com/office/officeart/2005/8/layout/default"/>
    <dgm:cxn modelId="{19144D47-E4B3-CC4E-A847-19B9368BBE29}" type="presParOf" srcId="{0092DD83-DF33-3E4D-BF77-7FE6393F9AA0}" destId="{8E46D30E-4969-8744-8D3A-66F5072DBADB}" srcOrd="5" destOrd="0" presId="urn:microsoft.com/office/officeart/2005/8/layout/default"/>
    <dgm:cxn modelId="{6E7CE9AB-EB02-0242-BDD2-7F3FB276FF45}" type="presParOf" srcId="{0092DD83-DF33-3E4D-BF77-7FE6393F9AA0}" destId="{5802A4D6-73E5-2240-9C7C-0C0BCFEF0BCB}" srcOrd="6" destOrd="0" presId="urn:microsoft.com/office/officeart/2005/8/layout/default"/>
    <dgm:cxn modelId="{63A64A6F-6DDE-A64C-B418-49593CB36DD9}" type="presParOf" srcId="{0092DD83-DF33-3E4D-BF77-7FE6393F9AA0}" destId="{59F08430-F9DE-4843-8FB5-9DC3AEF2B039}" srcOrd="7" destOrd="0" presId="urn:microsoft.com/office/officeart/2005/8/layout/default"/>
    <dgm:cxn modelId="{6E412E4A-86CA-924C-AC9A-00041F716C3C}" type="presParOf" srcId="{0092DD83-DF33-3E4D-BF77-7FE6393F9AA0}" destId="{661317BA-0AC5-F54A-B23C-784819557ED3}" srcOrd="8" destOrd="0" presId="urn:microsoft.com/office/officeart/2005/8/layout/default"/>
    <dgm:cxn modelId="{25F49B9D-DC54-184A-AAB8-0F7CB9CB5594}" type="presParOf" srcId="{0092DD83-DF33-3E4D-BF77-7FE6393F9AA0}" destId="{EFD80CDD-964B-AA4F-9484-9B10581EE1D5}" srcOrd="9" destOrd="0" presId="urn:microsoft.com/office/officeart/2005/8/layout/default"/>
    <dgm:cxn modelId="{B147562F-729B-704A-9F0A-33ED9D3DD005}" type="presParOf" srcId="{0092DD83-DF33-3E4D-BF77-7FE6393F9AA0}" destId="{571D4C53-0283-4C4A-8F32-38CB136EC320}" srcOrd="10" destOrd="0" presId="urn:microsoft.com/office/officeart/2005/8/layout/default"/>
    <dgm:cxn modelId="{BDE83337-3E71-5441-9D4A-CB51EA022D54}" type="presParOf" srcId="{0092DD83-DF33-3E4D-BF77-7FE6393F9AA0}" destId="{36B86703-E37C-C647-8595-60C03AA70EAC}" srcOrd="11" destOrd="0" presId="urn:microsoft.com/office/officeart/2005/8/layout/default"/>
    <dgm:cxn modelId="{35B2926F-664E-6C4B-8911-7C9B06B984D3}" type="presParOf" srcId="{0092DD83-DF33-3E4D-BF77-7FE6393F9AA0}" destId="{475CD82A-0DE2-D142-9172-ABA80F660156}" srcOrd="12" destOrd="0" presId="urn:microsoft.com/office/officeart/2005/8/layout/default"/>
    <dgm:cxn modelId="{866A05BB-66A2-3948-9B71-9CF984E9ED3A}" type="presParOf" srcId="{0092DD83-DF33-3E4D-BF77-7FE6393F9AA0}" destId="{5904E131-670E-9F4F-81D1-BA36B9C6F1BD}" srcOrd="13" destOrd="0" presId="urn:microsoft.com/office/officeart/2005/8/layout/default"/>
    <dgm:cxn modelId="{9976FD84-F63E-CF4C-BF0E-50387C9AC9F6}" type="presParOf" srcId="{0092DD83-DF33-3E4D-BF77-7FE6393F9AA0}" destId="{8538B62E-4FCA-FF43-8FDA-1053194D66A7}"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9F82B-AD3F-CB44-A1B0-E4D2B70BE021}">
      <dsp:nvSpPr>
        <dsp:cNvPr id="0" name=""/>
        <dsp:cNvSpPr/>
      </dsp:nvSpPr>
      <dsp:spPr>
        <a:xfrm>
          <a:off x="0" y="554642"/>
          <a:ext cx="6809014" cy="6947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fr-CA" sz="2900" kern="1200" dirty="0"/>
            <a:t>Définir le concept de participation avec les enfants</a:t>
          </a:r>
          <a:endParaRPr lang="en-US" sz="2900" kern="1200" dirty="0"/>
        </a:p>
      </dsp:txBody>
      <dsp:txXfrm>
        <a:off x="33917" y="588559"/>
        <a:ext cx="6741180" cy="626965"/>
      </dsp:txXfrm>
    </dsp:sp>
    <dsp:sp modelId="{BDE13D77-1603-DF40-8563-5B69E2F01602}">
      <dsp:nvSpPr>
        <dsp:cNvPr id="0" name=""/>
        <dsp:cNvSpPr/>
      </dsp:nvSpPr>
      <dsp:spPr>
        <a:xfrm>
          <a:off x="0" y="1321601"/>
          <a:ext cx="6809014" cy="6955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fr-CA" sz="2900" kern="1200" dirty="0"/>
            <a:t>Documenter les facilitateurs et les obstacles à la participation des enfants</a:t>
          </a:r>
          <a:endParaRPr lang="en-US" sz="2900" kern="1200" dirty="0"/>
        </a:p>
      </dsp:txBody>
      <dsp:txXfrm>
        <a:off x="33955" y="1355556"/>
        <a:ext cx="6741104" cy="627655"/>
      </dsp:txXfrm>
    </dsp:sp>
    <dsp:sp modelId="{2952EDB5-8D68-0B41-9E27-CF3AEC6026A0}">
      <dsp:nvSpPr>
        <dsp:cNvPr id="0" name=""/>
        <dsp:cNvSpPr/>
      </dsp:nvSpPr>
      <dsp:spPr>
        <a:xfrm>
          <a:off x="0" y="2100686"/>
          <a:ext cx="6809014" cy="6955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fr-CA" sz="2900" kern="1200" dirty="0"/>
            <a:t>Identifier les pratiques à privilégier pour soutenir la participation des enfants</a:t>
          </a:r>
          <a:endParaRPr lang="en-US" sz="2900" kern="1200" dirty="0"/>
        </a:p>
      </dsp:txBody>
      <dsp:txXfrm>
        <a:off x="33955" y="2134641"/>
        <a:ext cx="6741104" cy="627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14FB5-0CE1-B446-9381-240920AEA719}">
      <dsp:nvSpPr>
        <dsp:cNvPr id="0" name=""/>
        <dsp:cNvSpPr/>
      </dsp:nvSpPr>
      <dsp:spPr>
        <a:xfrm>
          <a:off x="5929302" y="3912448"/>
          <a:ext cx="4654416" cy="22670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0" rIns="91440" bIns="91440" numCol="1" spcCol="1270" anchor="b" anchorCtr="0">
          <a:noAutofit/>
        </a:bodyPr>
        <a:lstStyle/>
        <a:p>
          <a:pPr marL="228600" lvl="1" indent="-228600" algn="r" defTabSz="1066800">
            <a:lnSpc>
              <a:spcPct val="90000"/>
            </a:lnSpc>
            <a:spcBef>
              <a:spcPct val="0"/>
            </a:spcBef>
            <a:spcAft>
              <a:spcPct val="15000"/>
            </a:spcAft>
            <a:buNone/>
          </a:pPr>
          <a:r>
            <a:rPr lang="fr-CA" sz="2400" kern="1200" dirty="0"/>
            <a:t>On ne se sent pas jugé</a:t>
          </a:r>
        </a:p>
        <a:p>
          <a:pPr marL="228600" lvl="1" indent="-228600" algn="r" defTabSz="1066800">
            <a:lnSpc>
              <a:spcPct val="90000"/>
            </a:lnSpc>
            <a:spcBef>
              <a:spcPct val="0"/>
            </a:spcBef>
            <a:spcAft>
              <a:spcPct val="15000"/>
            </a:spcAft>
            <a:buNone/>
          </a:pPr>
          <a:r>
            <a:rPr lang="fr-CA" sz="2400" kern="1200" dirty="0"/>
            <a:t>On me croit</a:t>
          </a:r>
        </a:p>
        <a:p>
          <a:pPr marL="228600" lvl="1" indent="-228600" algn="r" defTabSz="1066800">
            <a:lnSpc>
              <a:spcPct val="90000"/>
            </a:lnSpc>
            <a:spcBef>
              <a:spcPct val="0"/>
            </a:spcBef>
            <a:spcAft>
              <a:spcPct val="15000"/>
            </a:spcAft>
            <a:buNone/>
          </a:pPr>
          <a:r>
            <a:rPr lang="fr-CA" sz="2400" kern="1200" dirty="0"/>
            <a:t>On m’accompagne</a:t>
          </a:r>
        </a:p>
        <a:p>
          <a:pPr marL="228600" lvl="1" indent="-228600" algn="r" defTabSz="1066800">
            <a:lnSpc>
              <a:spcPct val="90000"/>
            </a:lnSpc>
            <a:spcBef>
              <a:spcPct val="0"/>
            </a:spcBef>
            <a:spcAft>
              <a:spcPct val="15000"/>
            </a:spcAft>
            <a:buNone/>
          </a:pPr>
          <a:r>
            <a:rPr lang="fr-CA" sz="2400" kern="1200" dirty="0"/>
            <a:t>On m’écoute et on me regarde</a:t>
          </a:r>
        </a:p>
        <a:p>
          <a:pPr marL="228600" lvl="1" indent="-228600" algn="r" defTabSz="1066800">
            <a:lnSpc>
              <a:spcPct val="90000"/>
            </a:lnSpc>
            <a:spcBef>
              <a:spcPct val="0"/>
            </a:spcBef>
            <a:spcAft>
              <a:spcPct val="15000"/>
            </a:spcAft>
            <a:buNone/>
          </a:pPr>
          <a:r>
            <a:rPr lang="fr-CA" sz="2400" kern="1200" dirty="0"/>
            <a:t>On me parle doucement.</a:t>
          </a:r>
        </a:p>
      </dsp:txBody>
      <dsp:txXfrm>
        <a:off x="7375426" y="4529005"/>
        <a:ext cx="3158493" cy="1600675"/>
      </dsp:txXfrm>
    </dsp:sp>
    <dsp:sp modelId="{59FA4C18-64B2-3E4A-AA01-3C7DD33F8BE4}">
      <dsp:nvSpPr>
        <dsp:cNvPr id="0" name=""/>
        <dsp:cNvSpPr/>
      </dsp:nvSpPr>
      <dsp:spPr>
        <a:xfrm>
          <a:off x="1087580" y="3912448"/>
          <a:ext cx="4654416" cy="22670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None/>
          </a:pPr>
          <a:r>
            <a:rPr lang="fr-CA" sz="2400" kern="1200" dirty="0"/>
            <a:t>On me donne des choix</a:t>
          </a:r>
        </a:p>
        <a:p>
          <a:pPr marL="228600" lvl="1" indent="-228600" algn="l" defTabSz="1066800">
            <a:lnSpc>
              <a:spcPct val="90000"/>
            </a:lnSpc>
            <a:spcBef>
              <a:spcPct val="0"/>
            </a:spcBef>
            <a:spcAft>
              <a:spcPct val="15000"/>
            </a:spcAft>
            <a:buNone/>
          </a:pPr>
          <a:r>
            <a:rPr lang="fr-CA" sz="2400" kern="1200" dirty="0"/>
            <a:t>On considère mes besoins</a:t>
          </a:r>
        </a:p>
        <a:p>
          <a:pPr marL="228600" lvl="1" indent="-228600" algn="l" defTabSz="1066800">
            <a:lnSpc>
              <a:spcPct val="90000"/>
            </a:lnSpc>
            <a:spcBef>
              <a:spcPct val="0"/>
            </a:spcBef>
            <a:spcAft>
              <a:spcPct val="15000"/>
            </a:spcAft>
            <a:buNone/>
          </a:pPr>
          <a:r>
            <a:rPr lang="fr-CA" sz="2400" kern="1200" dirty="0"/>
            <a:t>On garde mes idées</a:t>
          </a:r>
        </a:p>
        <a:p>
          <a:pPr marL="228600" lvl="1" indent="-228600" algn="l" defTabSz="1066800">
            <a:lnSpc>
              <a:spcPct val="90000"/>
            </a:lnSpc>
            <a:spcBef>
              <a:spcPct val="0"/>
            </a:spcBef>
            <a:spcAft>
              <a:spcPct val="15000"/>
            </a:spcAft>
            <a:buNone/>
          </a:pPr>
          <a:r>
            <a:rPr lang="fr-CA" sz="2400" kern="1200" dirty="0"/>
            <a:t>On me prend au sérieux</a:t>
          </a:r>
        </a:p>
      </dsp:txBody>
      <dsp:txXfrm>
        <a:off x="1137379" y="4529005"/>
        <a:ext cx="3158493" cy="1600675"/>
      </dsp:txXfrm>
    </dsp:sp>
    <dsp:sp modelId="{25E6C127-F9F8-ED41-A814-218AEEBF598D}">
      <dsp:nvSpPr>
        <dsp:cNvPr id="0" name=""/>
        <dsp:cNvSpPr/>
      </dsp:nvSpPr>
      <dsp:spPr>
        <a:xfrm>
          <a:off x="5929302" y="-172379"/>
          <a:ext cx="4654416" cy="22670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r" defTabSz="1066800">
            <a:lnSpc>
              <a:spcPct val="90000"/>
            </a:lnSpc>
            <a:spcBef>
              <a:spcPct val="0"/>
            </a:spcBef>
            <a:spcAft>
              <a:spcPct val="15000"/>
            </a:spcAft>
            <a:buNone/>
          </a:pPr>
          <a:r>
            <a:rPr lang="fr-CA" sz="2400" kern="1200" dirty="0"/>
            <a:t>On m'explique</a:t>
          </a:r>
        </a:p>
        <a:p>
          <a:pPr marL="228600" lvl="1" indent="-228600" algn="r" defTabSz="1066800">
            <a:lnSpc>
              <a:spcPct val="90000"/>
            </a:lnSpc>
            <a:spcBef>
              <a:spcPct val="0"/>
            </a:spcBef>
            <a:spcAft>
              <a:spcPct val="15000"/>
            </a:spcAft>
            <a:buNone/>
          </a:pPr>
          <a:r>
            <a:rPr lang="fr-CA" sz="2400" kern="1200" dirty="0"/>
            <a:t>On me donne le/du temps</a:t>
          </a:r>
        </a:p>
        <a:p>
          <a:pPr marL="228600" lvl="1" indent="-228600" algn="r" defTabSz="1066800">
            <a:lnSpc>
              <a:spcPct val="90000"/>
            </a:lnSpc>
            <a:spcBef>
              <a:spcPct val="0"/>
            </a:spcBef>
            <a:spcAft>
              <a:spcPct val="15000"/>
            </a:spcAft>
            <a:buNone/>
          </a:pPr>
          <a:r>
            <a:rPr lang="fr-CA" sz="2400" kern="1200" dirty="0"/>
            <a:t>On m’aime</a:t>
          </a:r>
        </a:p>
        <a:p>
          <a:pPr marL="228600" lvl="1" indent="-228600" algn="r" defTabSz="1066800">
            <a:lnSpc>
              <a:spcPct val="90000"/>
            </a:lnSpc>
            <a:spcBef>
              <a:spcPct val="0"/>
            </a:spcBef>
            <a:spcAft>
              <a:spcPct val="15000"/>
            </a:spcAft>
            <a:buNone/>
          </a:pPr>
          <a:r>
            <a:rPr lang="fr-CA" sz="2400" kern="1200" dirty="0"/>
            <a:t>On m’accueille calmement</a:t>
          </a:r>
        </a:p>
      </dsp:txBody>
      <dsp:txXfrm>
        <a:off x="7375426" y="-122580"/>
        <a:ext cx="3158493" cy="1600675"/>
      </dsp:txXfrm>
    </dsp:sp>
    <dsp:sp modelId="{778C7E14-A168-A342-8DF5-6626BD68E16D}">
      <dsp:nvSpPr>
        <dsp:cNvPr id="0" name=""/>
        <dsp:cNvSpPr/>
      </dsp:nvSpPr>
      <dsp:spPr>
        <a:xfrm>
          <a:off x="1087580" y="-172379"/>
          <a:ext cx="4654416" cy="22670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None/>
          </a:pPr>
          <a:r>
            <a:rPr lang="fr-CA" sz="2400" kern="1200" dirty="0"/>
            <a:t>On m’offre un environnement propice à ma participation.</a:t>
          </a:r>
        </a:p>
        <a:p>
          <a:pPr marL="228600" lvl="1" indent="-228600" algn="l" defTabSz="1066800">
            <a:lnSpc>
              <a:spcPct val="90000"/>
            </a:lnSpc>
            <a:spcBef>
              <a:spcPct val="0"/>
            </a:spcBef>
            <a:spcAft>
              <a:spcPct val="15000"/>
            </a:spcAft>
            <a:buNone/>
          </a:pPr>
          <a:r>
            <a:rPr lang="fr-CA" sz="2400" kern="1200" dirty="0"/>
            <a:t>On me permet de m’exprimer de différentes façons.</a:t>
          </a:r>
        </a:p>
        <a:p>
          <a:pPr marL="228600" lvl="1" indent="-228600" algn="l" defTabSz="1066800">
            <a:lnSpc>
              <a:spcPct val="90000"/>
            </a:lnSpc>
            <a:spcBef>
              <a:spcPct val="0"/>
            </a:spcBef>
            <a:spcAft>
              <a:spcPct val="15000"/>
            </a:spcAft>
            <a:buNone/>
          </a:pPr>
          <a:r>
            <a:rPr lang="fr-CA" sz="2400" kern="1200" dirty="0"/>
            <a:t>On me demande mon opinion.</a:t>
          </a:r>
        </a:p>
        <a:p>
          <a:pPr marL="228600" lvl="1" indent="-228600" algn="l" defTabSz="1066800">
            <a:lnSpc>
              <a:spcPct val="90000"/>
            </a:lnSpc>
            <a:spcBef>
              <a:spcPct val="0"/>
            </a:spcBef>
            <a:spcAft>
              <a:spcPct val="15000"/>
            </a:spcAft>
            <a:buNone/>
          </a:pPr>
          <a:r>
            <a:rPr lang="fr-CA" sz="2400" kern="1200" dirty="0"/>
            <a:t>On se sent en sécurité.</a:t>
          </a:r>
        </a:p>
        <a:p>
          <a:pPr marL="228600" lvl="1" indent="-228600" algn="l" defTabSz="1066800">
            <a:lnSpc>
              <a:spcPct val="90000"/>
            </a:lnSpc>
            <a:spcBef>
              <a:spcPct val="0"/>
            </a:spcBef>
            <a:spcAft>
              <a:spcPct val="15000"/>
            </a:spcAft>
            <a:buNone/>
          </a:pPr>
          <a:endParaRPr lang="fr-CA" sz="2400" kern="1200" dirty="0"/>
        </a:p>
      </dsp:txBody>
      <dsp:txXfrm>
        <a:off x="1137379" y="-122580"/>
        <a:ext cx="3158493" cy="1600675"/>
      </dsp:txXfrm>
    </dsp:sp>
    <dsp:sp modelId="{454A818C-4192-EE43-B4DD-801D245F2A20}">
      <dsp:nvSpPr>
        <dsp:cNvPr id="0" name=""/>
        <dsp:cNvSpPr/>
      </dsp:nvSpPr>
      <dsp:spPr>
        <a:xfrm>
          <a:off x="3174504" y="342404"/>
          <a:ext cx="2601074" cy="260107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320040" rIns="320040" bIns="320040" numCol="1" spcCol="1270" anchor="ctr" anchorCtr="0">
          <a:noAutofit/>
        </a:bodyPr>
        <a:lstStyle/>
        <a:p>
          <a:pPr marL="0" lvl="0" indent="0" algn="ctr" defTabSz="2000250">
            <a:lnSpc>
              <a:spcPct val="90000"/>
            </a:lnSpc>
            <a:spcBef>
              <a:spcPct val="0"/>
            </a:spcBef>
            <a:spcAft>
              <a:spcPct val="35000"/>
            </a:spcAft>
            <a:buNone/>
          </a:pPr>
          <a:r>
            <a:rPr lang="fr-CA" sz="4500" kern="1200" dirty="0"/>
            <a:t>Espace</a:t>
          </a:r>
        </a:p>
      </dsp:txBody>
      <dsp:txXfrm>
        <a:off x="3936341" y="1104241"/>
        <a:ext cx="1839237" cy="1839237"/>
      </dsp:txXfrm>
    </dsp:sp>
    <dsp:sp modelId="{FB202D04-0648-FB42-92A7-0FACC6B2E52E}">
      <dsp:nvSpPr>
        <dsp:cNvPr id="0" name=""/>
        <dsp:cNvSpPr/>
      </dsp:nvSpPr>
      <dsp:spPr>
        <a:xfrm rot="5400000">
          <a:off x="5895721" y="342404"/>
          <a:ext cx="2601074" cy="260107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320040" rIns="320040" bIns="320040" numCol="1" spcCol="1270" anchor="ctr" anchorCtr="0">
          <a:noAutofit/>
        </a:bodyPr>
        <a:lstStyle/>
        <a:p>
          <a:pPr marL="0" lvl="0" indent="0" algn="ctr" defTabSz="2000250">
            <a:lnSpc>
              <a:spcPct val="90000"/>
            </a:lnSpc>
            <a:spcBef>
              <a:spcPct val="0"/>
            </a:spcBef>
            <a:spcAft>
              <a:spcPct val="35000"/>
            </a:spcAft>
            <a:buNone/>
          </a:pPr>
          <a:r>
            <a:rPr lang="fr-CA" sz="4500" kern="1200" dirty="0"/>
            <a:t>Voix</a:t>
          </a:r>
        </a:p>
      </dsp:txBody>
      <dsp:txXfrm rot="-5400000">
        <a:off x="5895721" y="1104241"/>
        <a:ext cx="1839237" cy="1839237"/>
      </dsp:txXfrm>
    </dsp:sp>
    <dsp:sp modelId="{F24969A4-F66D-514B-A096-704C4A323E99}">
      <dsp:nvSpPr>
        <dsp:cNvPr id="0" name=""/>
        <dsp:cNvSpPr/>
      </dsp:nvSpPr>
      <dsp:spPr>
        <a:xfrm rot="10800000">
          <a:off x="5895721" y="3063621"/>
          <a:ext cx="2601074" cy="260107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320040" rIns="320040" bIns="320040" numCol="1" spcCol="1270" anchor="ctr" anchorCtr="0">
          <a:noAutofit/>
        </a:bodyPr>
        <a:lstStyle/>
        <a:p>
          <a:pPr marL="0" lvl="0" indent="0" algn="ctr" defTabSz="2000250">
            <a:lnSpc>
              <a:spcPct val="90000"/>
            </a:lnSpc>
            <a:spcBef>
              <a:spcPct val="0"/>
            </a:spcBef>
            <a:spcAft>
              <a:spcPct val="35000"/>
            </a:spcAft>
            <a:buNone/>
          </a:pPr>
          <a:r>
            <a:rPr lang="fr-CA" sz="4500" kern="1200" dirty="0"/>
            <a:t>Audience</a:t>
          </a:r>
        </a:p>
      </dsp:txBody>
      <dsp:txXfrm rot="10800000">
        <a:off x="5895721" y="3063621"/>
        <a:ext cx="1839237" cy="1839237"/>
      </dsp:txXfrm>
    </dsp:sp>
    <dsp:sp modelId="{048C5EB3-70F5-B249-893F-BE98CBD89BFA}">
      <dsp:nvSpPr>
        <dsp:cNvPr id="0" name=""/>
        <dsp:cNvSpPr/>
      </dsp:nvSpPr>
      <dsp:spPr>
        <a:xfrm rot="16200000">
          <a:off x="3174504" y="3063621"/>
          <a:ext cx="2601074" cy="260107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320040" rIns="320040" bIns="320040" numCol="1" spcCol="1270" anchor="ctr" anchorCtr="0">
          <a:noAutofit/>
        </a:bodyPr>
        <a:lstStyle/>
        <a:p>
          <a:pPr marL="0" lvl="0" indent="0" algn="ctr" defTabSz="2000250">
            <a:lnSpc>
              <a:spcPct val="90000"/>
            </a:lnSpc>
            <a:spcBef>
              <a:spcPct val="0"/>
            </a:spcBef>
            <a:spcAft>
              <a:spcPct val="35000"/>
            </a:spcAft>
            <a:buNone/>
          </a:pPr>
          <a:r>
            <a:rPr lang="fr-CA" sz="4500" kern="1200" dirty="0"/>
            <a:t>Influence</a:t>
          </a:r>
        </a:p>
      </dsp:txBody>
      <dsp:txXfrm rot="5400000">
        <a:off x="3936341" y="3063621"/>
        <a:ext cx="1839237" cy="1839237"/>
      </dsp:txXfrm>
    </dsp:sp>
    <dsp:sp modelId="{C47E9A0E-B5E4-4449-A6C0-CAEE2F6102F2}">
      <dsp:nvSpPr>
        <dsp:cNvPr id="0" name=""/>
        <dsp:cNvSpPr/>
      </dsp:nvSpPr>
      <dsp:spPr>
        <a:xfrm>
          <a:off x="5386619" y="2462911"/>
          <a:ext cx="898061" cy="78092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629ECE-25EB-D141-B921-1E47FD5CF410}">
      <dsp:nvSpPr>
        <dsp:cNvPr id="0" name=""/>
        <dsp:cNvSpPr/>
      </dsp:nvSpPr>
      <dsp:spPr>
        <a:xfrm rot="10800000">
          <a:off x="5386619" y="2763266"/>
          <a:ext cx="898061" cy="78092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1464F-7D3D-A74C-A667-58775DBD6DA8}">
      <dsp:nvSpPr>
        <dsp:cNvPr id="0" name=""/>
        <dsp:cNvSpPr/>
      </dsp:nvSpPr>
      <dsp:spPr>
        <a:xfrm>
          <a:off x="0" y="349380"/>
          <a:ext cx="5181600" cy="18852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437388" rIns="402150" bIns="149352" numCol="1" spcCol="1270" anchor="t" anchorCtr="0">
          <a:noAutofit/>
        </a:bodyPr>
        <a:lstStyle/>
        <a:p>
          <a:pPr marL="228600" lvl="1" indent="-228600" algn="l" defTabSz="933450">
            <a:lnSpc>
              <a:spcPct val="90000"/>
            </a:lnSpc>
            <a:spcBef>
              <a:spcPct val="0"/>
            </a:spcBef>
            <a:spcAft>
              <a:spcPct val="15000"/>
            </a:spcAft>
            <a:buChar char="•"/>
          </a:pPr>
          <a:r>
            <a:rPr lang="fr-CA" sz="2100" kern="1200" dirty="0"/>
            <a:t>Environnement familier et confortable</a:t>
          </a:r>
          <a:endParaRPr lang="en-US" sz="2100" kern="1200" dirty="0"/>
        </a:p>
        <a:p>
          <a:pPr marL="228600" lvl="1" indent="-228600" algn="l" defTabSz="933450">
            <a:lnSpc>
              <a:spcPct val="90000"/>
            </a:lnSpc>
            <a:spcBef>
              <a:spcPct val="0"/>
            </a:spcBef>
            <a:spcAft>
              <a:spcPct val="15000"/>
            </a:spcAft>
            <a:buChar char="•"/>
          </a:pPr>
          <a:r>
            <a:rPr lang="en-US" sz="2100" kern="1200" dirty="0" err="1"/>
            <a:t>Différents</a:t>
          </a:r>
          <a:r>
            <a:rPr lang="en-US" sz="2100" kern="1200" dirty="0"/>
            <a:t> mediums </a:t>
          </a:r>
          <a:r>
            <a:rPr lang="en-US" sz="2100" kern="1200" dirty="0" err="1"/>
            <a:t>accessibles</a:t>
          </a:r>
          <a:r>
            <a:rPr lang="en-US" sz="2100" kern="1200" dirty="0"/>
            <a:t> pour </a:t>
          </a:r>
          <a:r>
            <a:rPr lang="en-US" sz="2100" kern="1200" dirty="0" err="1"/>
            <a:t>s’exprimer</a:t>
          </a:r>
          <a:r>
            <a:rPr lang="en-US" sz="2100" kern="1200" dirty="0"/>
            <a:t>.</a:t>
          </a:r>
        </a:p>
        <a:p>
          <a:pPr marL="228600" lvl="1" indent="-228600" algn="l" defTabSz="933450">
            <a:lnSpc>
              <a:spcPct val="90000"/>
            </a:lnSpc>
            <a:spcBef>
              <a:spcPct val="0"/>
            </a:spcBef>
            <a:spcAft>
              <a:spcPct val="15000"/>
            </a:spcAft>
            <a:buChar char="•"/>
          </a:pPr>
          <a:r>
            <a:rPr lang="en-US" sz="2100" kern="1200" dirty="0" err="1"/>
            <a:t>Espaces</a:t>
          </a:r>
          <a:r>
            <a:rPr lang="en-US" sz="2100" kern="1200" dirty="0"/>
            <a:t> : couleurs, assises, disposition</a:t>
          </a:r>
        </a:p>
        <a:p>
          <a:pPr marL="228600" lvl="1" indent="-228600" algn="l" defTabSz="933450">
            <a:lnSpc>
              <a:spcPct val="90000"/>
            </a:lnSpc>
            <a:spcBef>
              <a:spcPct val="0"/>
            </a:spcBef>
            <a:spcAft>
              <a:spcPct val="15000"/>
            </a:spcAft>
            <a:buChar char="•"/>
          </a:pPr>
          <a:r>
            <a:rPr lang="en-US" sz="2100" kern="1200" dirty="0" err="1"/>
            <a:t>Confidentiel</a:t>
          </a:r>
          <a:r>
            <a:rPr lang="en-US" sz="2100" kern="1200" dirty="0"/>
            <a:t> et sans interruption</a:t>
          </a:r>
        </a:p>
      </dsp:txBody>
      <dsp:txXfrm>
        <a:off x="0" y="349380"/>
        <a:ext cx="5181600" cy="1885275"/>
      </dsp:txXfrm>
    </dsp:sp>
    <dsp:sp modelId="{64BFE884-674E-AC40-A78F-A935BA1B209F}">
      <dsp:nvSpPr>
        <dsp:cNvPr id="0" name=""/>
        <dsp:cNvSpPr/>
      </dsp:nvSpPr>
      <dsp:spPr>
        <a:xfrm>
          <a:off x="259080" y="39420"/>
          <a:ext cx="362712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933450">
            <a:lnSpc>
              <a:spcPct val="90000"/>
            </a:lnSpc>
            <a:spcBef>
              <a:spcPct val="0"/>
            </a:spcBef>
            <a:spcAft>
              <a:spcPct val="35000"/>
            </a:spcAft>
            <a:buNone/>
          </a:pPr>
          <a:r>
            <a:rPr lang="fr-CA" sz="2100" kern="1200"/>
            <a:t>Facilitateurs</a:t>
          </a:r>
          <a:endParaRPr lang="en-US" sz="2100" kern="1200"/>
        </a:p>
      </dsp:txBody>
      <dsp:txXfrm>
        <a:off x="289342" y="69682"/>
        <a:ext cx="3566596" cy="559396"/>
      </dsp:txXfrm>
    </dsp:sp>
    <dsp:sp modelId="{6763B412-C364-0047-A683-E7544FB9637C}">
      <dsp:nvSpPr>
        <dsp:cNvPr id="0" name=""/>
        <dsp:cNvSpPr/>
      </dsp:nvSpPr>
      <dsp:spPr>
        <a:xfrm>
          <a:off x="0" y="2658015"/>
          <a:ext cx="5181600" cy="15545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437388" rIns="402150" bIns="149352" numCol="1" spcCol="1270" anchor="t" anchorCtr="0">
          <a:noAutofit/>
        </a:bodyPr>
        <a:lstStyle/>
        <a:p>
          <a:pPr marL="228600" lvl="1" indent="-228600" algn="l" defTabSz="933450">
            <a:lnSpc>
              <a:spcPct val="90000"/>
            </a:lnSpc>
            <a:spcBef>
              <a:spcPct val="0"/>
            </a:spcBef>
            <a:spcAft>
              <a:spcPct val="15000"/>
            </a:spcAft>
            <a:buChar char="•"/>
          </a:pPr>
          <a:r>
            <a:rPr lang="fr-CA" sz="2100" kern="1200" dirty="0"/>
            <a:t>Environnement «froid»</a:t>
          </a:r>
        </a:p>
        <a:p>
          <a:pPr marL="228600" lvl="1" indent="-228600" algn="l" defTabSz="933450">
            <a:lnSpc>
              <a:spcPct val="90000"/>
            </a:lnSpc>
            <a:spcBef>
              <a:spcPct val="0"/>
            </a:spcBef>
            <a:spcAft>
              <a:spcPct val="15000"/>
            </a:spcAft>
            <a:buChar char="•"/>
          </a:pPr>
          <a:r>
            <a:rPr lang="fr-CA" sz="2100" kern="1200" dirty="0"/>
            <a:t>Manque de lumière ou couleurs</a:t>
          </a:r>
        </a:p>
        <a:p>
          <a:pPr marL="228600" lvl="1" indent="-228600" algn="l" defTabSz="933450">
            <a:lnSpc>
              <a:spcPct val="90000"/>
            </a:lnSpc>
            <a:spcBef>
              <a:spcPct val="0"/>
            </a:spcBef>
            <a:spcAft>
              <a:spcPct val="15000"/>
            </a:spcAft>
            <a:buChar char="•"/>
          </a:pPr>
          <a:r>
            <a:rPr lang="fr-CA" sz="2100" kern="1200" dirty="0"/>
            <a:t>Impossibilité de bouger</a:t>
          </a:r>
        </a:p>
      </dsp:txBody>
      <dsp:txXfrm>
        <a:off x="0" y="2658015"/>
        <a:ext cx="5181600" cy="1554525"/>
      </dsp:txXfrm>
    </dsp:sp>
    <dsp:sp modelId="{FEB8A9F0-20A7-3D4A-9B22-C40646F9A273}">
      <dsp:nvSpPr>
        <dsp:cNvPr id="0" name=""/>
        <dsp:cNvSpPr/>
      </dsp:nvSpPr>
      <dsp:spPr>
        <a:xfrm>
          <a:off x="259080" y="2348055"/>
          <a:ext cx="362712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933450">
            <a:lnSpc>
              <a:spcPct val="90000"/>
            </a:lnSpc>
            <a:spcBef>
              <a:spcPct val="0"/>
            </a:spcBef>
            <a:spcAft>
              <a:spcPct val="35000"/>
            </a:spcAft>
            <a:buNone/>
          </a:pPr>
          <a:r>
            <a:rPr lang="fr-CA" sz="2100" kern="1200" dirty="0"/>
            <a:t>Obstacles</a:t>
          </a:r>
          <a:endParaRPr lang="en-US" sz="2100" kern="1200" dirty="0"/>
        </a:p>
      </dsp:txBody>
      <dsp:txXfrm>
        <a:off x="289342" y="2378317"/>
        <a:ext cx="3566596" cy="559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1464F-7D3D-A74C-A667-58775DBD6DA8}">
      <dsp:nvSpPr>
        <dsp:cNvPr id="0" name=""/>
        <dsp:cNvSpPr/>
      </dsp:nvSpPr>
      <dsp:spPr>
        <a:xfrm>
          <a:off x="0" y="366393"/>
          <a:ext cx="5181600" cy="21829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437388" rIns="402150" bIns="149352" numCol="1" spcCol="1270" anchor="t" anchorCtr="0">
          <a:noAutofit/>
        </a:bodyPr>
        <a:lstStyle/>
        <a:p>
          <a:pPr marL="228600" lvl="1" indent="-228600" algn="l" defTabSz="933450">
            <a:lnSpc>
              <a:spcPct val="90000"/>
            </a:lnSpc>
            <a:spcBef>
              <a:spcPct val="0"/>
            </a:spcBef>
            <a:spcAft>
              <a:spcPct val="15000"/>
            </a:spcAft>
            <a:buChar char="•"/>
          </a:pPr>
          <a:r>
            <a:rPr lang="fr-CA" sz="2100" kern="1200" dirty="0"/>
            <a:t>Amour</a:t>
          </a:r>
        </a:p>
        <a:p>
          <a:pPr marL="228600" lvl="1" indent="-228600" algn="l" defTabSz="933450">
            <a:lnSpc>
              <a:spcPct val="90000"/>
            </a:lnSpc>
            <a:spcBef>
              <a:spcPct val="0"/>
            </a:spcBef>
            <a:spcAft>
              <a:spcPct val="15000"/>
            </a:spcAft>
            <a:buChar char="•"/>
          </a:pPr>
          <a:r>
            <a:rPr lang="fr-CA" sz="2100" kern="1200" dirty="0"/>
            <a:t>Savoir-être</a:t>
          </a:r>
        </a:p>
        <a:p>
          <a:pPr marL="228600" lvl="1" indent="-228600" algn="l" defTabSz="933450">
            <a:lnSpc>
              <a:spcPct val="90000"/>
            </a:lnSpc>
            <a:spcBef>
              <a:spcPct val="0"/>
            </a:spcBef>
            <a:spcAft>
              <a:spcPct val="15000"/>
            </a:spcAft>
            <a:buChar char="•"/>
          </a:pPr>
          <a:r>
            <a:rPr lang="fr-CA" sz="2100" kern="1200" dirty="0"/>
            <a:t>Le temps n’est pas compté</a:t>
          </a:r>
        </a:p>
        <a:p>
          <a:pPr marL="228600" lvl="1" indent="-228600" algn="l" defTabSz="933450">
            <a:lnSpc>
              <a:spcPct val="90000"/>
            </a:lnSpc>
            <a:spcBef>
              <a:spcPct val="0"/>
            </a:spcBef>
            <a:spcAft>
              <a:spcPct val="15000"/>
            </a:spcAft>
            <a:buChar char="•"/>
          </a:pPr>
          <a:r>
            <a:rPr lang="en-US" sz="2100" kern="1200" dirty="0"/>
            <a:t>Relation </a:t>
          </a:r>
          <a:r>
            <a:rPr lang="en-US" sz="2100" kern="1200" dirty="0" err="1"/>
            <a:t>réciproque</a:t>
          </a:r>
          <a:r>
            <a:rPr lang="en-US" sz="2100" kern="1200" dirty="0"/>
            <a:t> </a:t>
          </a:r>
          <a:r>
            <a:rPr lang="en-US" sz="2100" kern="1200" dirty="0" err="1"/>
            <a:t>intervenant.e</a:t>
          </a:r>
          <a:r>
            <a:rPr lang="en-US" sz="2100" kern="1200" dirty="0"/>
            <a:t>-enfant </a:t>
          </a:r>
          <a:r>
            <a:rPr lang="en-US" sz="2100" kern="1200" dirty="0" err="1"/>
            <a:t>caractérisée</a:t>
          </a:r>
          <a:r>
            <a:rPr lang="en-US" sz="2100" kern="1200" dirty="0"/>
            <a:t> par de la </a:t>
          </a:r>
          <a:r>
            <a:rPr lang="en-US" sz="2100" kern="1200" dirty="0" err="1"/>
            <a:t>confiance</a:t>
          </a:r>
          <a:r>
            <a:rPr lang="en-US" sz="2100" kern="1200" dirty="0"/>
            <a:t>, un </a:t>
          </a:r>
          <a:r>
            <a:rPr lang="en-US" sz="2100" kern="1200" dirty="0" err="1"/>
            <a:t>intérêt</a:t>
          </a:r>
          <a:r>
            <a:rPr lang="en-US" sz="2100" kern="1200" dirty="0"/>
            <a:t>, de </a:t>
          </a:r>
          <a:r>
            <a:rPr lang="en-US" sz="2100" kern="1200" dirty="0" err="1"/>
            <a:t>l’affection</a:t>
          </a:r>
          <a:r>
            <a:rPr lang="en-US" sz="2100" kern="1200" dirty="0"/>
            <a:t> et de la </a:t>
          </a:r>
          <a:r>
            <a:rPr lang="en-US" sz="2100" kern="1200" dirty="0" err="1"/>
            <a:t>stabilité</a:t>
          </a:r>
          <a:r>
            <a:rPr lang="en-US" sz="2100" kern="1200" dirty="0"/>
            <a:t> </a:t>
          </a:r>
          <a:endParaRPr lang="fr-CA" sz="2100" kern="1200" dirty="0"/>
        </a:p>
      </dsp:txBody>
      <dsp:txXfrm>
        <a:off x="0" y="366393"/>
        <a:ext cx="5181600" cy="2182950"/>
      </dsp:txXfrm>
    </dsp:sp>
    <dsp:sp modelId="{64BFE884-674E-AC40-A78F-A935BA1B209F}">
      <dsp:nvSpPr>
        <dsp:cNvPr id="0" name=""/>
        <dsp:cNvSpPr/>
      </dsp:nvSpPr>
      <dsp:spPr>
        <a:xfrm>
          <a:off x="259080" y="56433"/>
          <a:ext cx="362712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933450">
            <a:lnSpc>
              <a:spcPct val="90000"/>
            </a:lnSpc>
            <a:spcBef>
              <a:spcPct val="0"/>
            </a:spcBef>
            <a:spcAft>
              <a:spcPct val="35000"/>
            </a:spcAft>
            <a:buNone/>
          </a:pPr>
          <a:r>
            <a:rPr lang="fr-CA" sz="2100" kern="1200" dirty="0"/>
            <a:t>Facilitateurs</a:t>
          </a:r>
          <a:endParaRPr lang="en-US" sz="2100" kern="1200" dirty="0"/>
        </a:p>
      </dsp:txBody>
      <dsp:txXfrm>
        <a:off x="289342" y="86695"/>
        <a:ext cx="3566596" cy="559396"/>
      </dsp:txXfrm>
    </dsp:sp>
    <dsp:sp modelId="{6763B412-C364-0047-A683-E7544FB9637C}">
      <dsp:nvSpPr>
        <dsp:cNvPr id="0" name=""/>
        <dsp:cNvSpPr/>
      </dsp:nvSpPr>
      <dsp:spPr>
        <a:xfrm>
          <a:off x="0" y="2972703"/>
          <a:ext cx="5181600" cy="12237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437388" rIns="402150"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err="1"/>
            <a:t>L’emphase</a:t>
          </a:r>
          <a:r>
            <a:rPr lang="en-US" sz="2100" kern="1200" dirty="0"/>
            <a:t> </a:t>
          </a:r>
          <a:r>
            <a:rPr lang="en-US" sz="2100" kern="1200" dirty="0" err="1"/>
            <a:t>est</a:t>
          </a:r>
          <a:r>
            <a:rPr lang="en-US" sz="2100" kern="1200" dirty="0"/>
            <a:t> mise sur le temps.</a:t>
          </a:r>
        </a:p>
        <a:p>
          <a:pPr marL="228600" lvl="1" indent="-228600" algn="l" defTabSz="933450">
            <a:lnSpc>
              <a:spcPct val="90000"/>
            </a:lnSpc>
            <a:spcBef>
              <a:spcPct val="0"/>
            </a:spcBef>
            <a:spcAft>
              <a:spcPct val="15000"/>
            </a:spcAft>
            <a:buChar char="•"/>
          </a:pPr>
          <a:r>
            <a:rPr lang="en-US" sz="2100" kern="1200" dirty="0"/>
            <a:t>Interruptions par les pairs </a:t>
          </a:r>
          <a:r>
            <a:rPr lang="en-US" sz="2100" kern="1200" dirty="0" err="1"/>
            <a:t>ou</a:t>
          </a:r>
          <a:r>
            <a:rPr lang="en-US" sz="2100" kern="1200" dirty="0"/>
            <a:t> </a:t>
          </a:r>
          <a:r>
            <a:rPr lang="en-US" sz="2100" kern="1200" dirty="0" err="1"/>
            <a:t>d’autres</a:t>
          </a:r>
          <a:r>
            <a:rPr lang="en-US" sz="2100" kern="1200" dirty="0"/>
            <a:t> </a:t>
          </a:r>
          <a:r>
            <a:rPr lang="en-US" sz="2100" kern="1200" dirty="0" err="1"/>
            <a:t>adultes</a:t>
          </a:r>
          <a:r>
            <a:rPr lang="en-US" sz="2100" kern="1200" dirty="0"/>
            <a:t>.</a:t>
          </a:r>
        </a:p>
      </dsp:txBody>
      <dsp:txXfrm>
        <a:off x="0" y="2972703"/>
        <a:ext cx="5181600" cy="1223775"/>
      </dsp:txXfrm>
    </dsp:sp>
    <dsp:sp modelId="{FEB8A9F0-20A7-3D4A-9B22-C40646F9A273}">
      <dsp:nvSpPr>
        <dsp:cNvPr id="0" name=""/>
        <dsp:cNvSpPr/>
      </dsp:nvSpPr>
      <dsp:spPr>
        <a:xfrm>
          <a:off x="259080" y="2662743"/>
          <a:ext cx="362712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933450">
            <a:lnSpc>
              <a:spcPct val="90000"/>
            </a:lnSpc>
            <a:spcBef>
              <a:spcPct val="0"/>
            </a:spcBef>
            <a:spcAft>
              <a:spcPct val="35000"/>
            </a:spcAft>
            <a:buNone/>
          </a:pPr>
          <a:r>
            <a:rPr lang="fr-CA" sz="2100" kern="1200" dirty="0"/>
            <a:t>Obstacles</a:t>
          </a:r>
          <a:endParaRPr lang="en-US" sz="2100" kern="1200" dirty="0"/>
        </a:p>
      </dsp:txBody>
      <dsp:txXfrm>
        <a:off x="289342" y="2693005"/>
        <a:ext cx="3566596" cy="5593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1464F-7D3D-A74C-A667-58775DBD6DA8}">
      <dsp:nvSpPr>
        <dsp:cNvPr id="0" name=""/>
        <dsp:cNvSpPr/>
      </dsp:nvSpPr>
      <dsp:spPr>
        <a:xfrm>
          <a:off x="0" y="369430"/>
          <a:ext cx="5181600" cy="17057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395732" rIns="402150" bIns="135128" numCol="1" spcCol="1270" anchor="t" anchorCtr="0">
          <a:noAutofit/>
        </a:bodyPr>
        <a:lstStyle/>
        <a:p>
          <a:pPr marL="171450" lvl="1" indent="-171450" algn="l" defTabSz="844550">
            <a:lnSpc>
              <a:spcPct val="90000"/>
            </a:lnSpc>
            <a:spcBef>
              <a:spcPct val="0"/>
            </a:spcBef>
            <a:spcAft>
              <a:spcPct val="15000"/>
            </a:spcAft>
            <a:buChar char="•"/>
          </a:pPr>
          <a:r>
            <a:rPr lang="fr-CA" sz="1900" kern="1200" dirty="0"/>
            <a:t>L’enfant est au centre des préoccupations</a:t>
          </a:r>
        </a:p>
        <a:p>
          <a:pPr marL="171450" lvl="1" indent="-171450" algn="l" defTabSz="844550">
            <a:lnSpc>
              <a:spcPct val="90000"/>
            </a:lnSpc>
            <a:spcBef>
              <a:spcPct val="0"/>
            </a:spcBef>
            <a:spcAft>
              <a:spcPct val="15000"/>
            </a:spcAft>
            <a:buChar char="•"/>
          </a:pPr>
          <a:r>
            <a:rPr lang="fr-CA" sz="1900" kern="1200" dirty="0"/>
            <a:t>L’intervenant est calme.</a:t>
          </a:r>
        </a:p>
        <a:p>
          <a:pPr marL="171450" lvl="1" indent="-171450" algn="l" defTabSz="844550">
            <a:lnSpc>
              <a:spcPct val="90000"/>
            </a:lnSpc>
            <a:spcBef>
              <a:spcPct val="0"/>
            </a:spcBef>
            <a:spcAft>
              <a:spcPct val="15000"/>
            </a:spcAft>
            <a:buChar char="•"/>
          </a:pPr>
          <a:r>
            <a:rPr lang="fr-CA" sz="1900" kern="1200" dirty="0"/>
            <a:t>L’enfant est écouté dans ses paroles et ses gestes</a:t>
          </a:r>
        </a:p>
        <a:p>
          <a:pPr marL="171450" lvl="1" indent="-171450" algn="l" defTabSz="844550">
            <a:lnSpc>
              <a:spcPct val="90000"/>
            </a:lnSpc>
            <a:spcBef>
              <a:spcPct val="0"/>
            </a:spcBef>
            <a:spcAft>
              <a:spcPct val="15000"/>
            </a:spcAft>
            <a:buChar char="•"/>
          </a:pPr>
          <a:r>
            <a:rPr lang="fr-CA" sz="1900" kern="1200" dirty="0"/>
            <a:t>L’enfant est accompagné.</a:t>
          </a:r>
        </a:p>
      </dsp:txBody>
      <dsp:txXfrm>
        <a:off x="0" y="369430"/>
        <a:ext cx="5181600" cy="1705725"/>
      </dsp:txXfrm>
    </dsp:sp>
    <dsp:sp modelId="{64BFE884-674E-AC40-A78F-A935BA1B209F}">
      <dsp:nvSpPr>
        <dsp:cNvPr id="0" name=""/>
        <dsp:cNvSpPr/>
      </dsp:nvSpPr>
      <dsp:spPr>
        <a:xfrm>
          <a:off x="259080" y="88990"/>
          <a:ext cx="36271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844550">
            <a:lnSpc>
              <a:spcPct val="90000"/>
            </a:lnSpc>
            <a:spcBef>
              <a:spcPct val="0"/>
            </a:spcBef>
            <a:spcAft>
              <a:spcPct val="35000"/>
            </a:spcAft>
            <a:buNone/>
          </a:pPr>
          <a:r>
            <a:rPr lang="fr-CA" sz="1900" kern="1200" dirty="0"/>
            <a:t>Facilitateurs</a:t>
          </a:r>
          <a:endParaRPr lang="en-US" sz="1900" kern="1200" dirty="0"/>
        </a:p>
      </dsp:txBody>
      <dsp:txXfrm>
        <a:off x="286460" y="116370"/>
        <a:ext cx="3572360" cy="506120"/>
      </dsp:txXfrm>
    </dsp:sp>
    <dsp:sp modelId="{6763B412-C364-0047-A683-E7544FB9637C}">
      <dsp:nvSpPr>
        <dsp:cNvPr id="0" name=""/>
        <dsp:cNvSpPr/>
      </dsp:nvSpPr>
      <dsp:spPr>
        <a:xfrm>
          <a:off x="0" y="2458196"/>
          <a:ext cx="5181600" cy="17057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395732" rIns="402150" bIns="135128" numCol="1" spcCol="1270" anchor="t" anchorCtr="0">
          <a:noAutofit/>
        </a:bodyPr>
        <a:lstStyle/>
        <a:p>
          <a:pPr marL="171450" lvl="1" indent="-171450" algn="l" defTabSz="844550">
            <a:lnSpc>
              <a:spcPct val="90000"/>
            </a:lnSpc>
            <a:spcBef>
              <a:spcPct val="0"/>
            </a:spcBef>
            <a:spcAft>
              <a:spcPct val="15000"/>
            </a:spcAft>
            <a:buChar char="•"/>
          </a:pPr>
          <a:r>
            <a:rPr lang="fr-CA" sz="1900" kern="1200" dirty="0"/>
            <a:t>On ne croit pas l'enfant</a:t>
          </a:r>
        </a:p>
        <a:p>
          <a:pPr marL="171450" lvl="1" indent="-171450" algn="l" defTabSz="844550">
            <a:lnSpc>
              <a:spcPct val="90000"/>
            </a:lnSpc>
            <a:spcBef>
              <a:spcPct val="0"/>
            </a:spcBef>
            <a:spcAft>
              <a:spcPct val="15000"/>
            </a:spcAft>
            <a:buChar char="•"/>
          </a:pPr>
          <a:r>
            <a:rPr lang="fr-CA" sz="1900" kern="1200" dirty="0"/>
            <a:t>Posture d'expert</a:t>
          </a:r>
        </a:p>
        <a:p>
          <a:pPr marL="171450" lvl="1" indent="-171450" algn="l" defTabSz="844550">
            <a:lnSpc>
              <a:spcPct val="90000"/>
            </a:lnSpc>
            <a:spcBef>
              <a:spcPct val="0"/>
            </a:spcBef>
            <a:spcAft>
              <a:spcPct val="15000"/>
            </a:spcAft>
            <a:buChar char="•"/>
          </a:pPr>
          <a:r>
            <a:rPr lang="fr-CA" sz="1900" kern="1200" dirty="0"/>
            <a:t>On cherche la «vérité»</a:t>
          </a:r>
        </a:p>
        <a:p>
          <a:pPr marL="171450" lvl="1" indent="-171450" algn="l" defTabSz="844550">
            <a:lnSpc>
              <a:spcPct val="90000"/>
            </a:lnSpc>
            <a:spcBef>
              <a:spcPct val="0"/>
            </a:spcBef>
            <a:spcAft>
              <a:spcPct val="15000"/>
            </a:spcAft>
            <a:buChar char="•"/>
          </a:pPr>
          <a:r>
            <a:rPr lang="fr-CA" sz="1900" kern="1200" dirty="0"/>
            <a:t>Émotivité de l’</a:t>
          </a:r>
          <a:r>
            <a:rPr lang="fr-CA" sz="1900" kern="1200" dirty="0" err="1"/>
            <a:t>intervenant.e</a:t>
          </a:r>
          <a:endParaRPr lang="fr-CA" sz="1900" kern="1200" dirty="0"/>
        </a:p>
      </dsp:txBody>
      <dsp:txXfrm>
        <a:off x="0" y="2458196"/>
        <a:ext cx="5181600" cy="1705725"/>
      </dsp:txXfrm>
    </dsp:sp>
    <dsp:sp modelId="{FEB8A9F0-20A7-3D4A-9B22-C40646F9A273}">
      <dsp:nvSpPr>
        <dsp:cNvPr id="0" name=""/>
        <dsp:cNvSpPr/>
      </dsp:nvSpPr>
      <dsp:spPr>
        <a:xfrm>
          <a:off x="259080" y="2177756"/>
          <a:ext cx="36271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844550">
            <a:lnSpc>
              <a:spcPct val="90000"/>
            </a:lnSpc>
            <a:spcBef>
              <a:spcPct val="0"/>
            </a:spcBef>
            <a:spcAft>
              <a:spcPct val="35000"/>
            </a:spcAft>
            <a:buNone/>
          </a:pPr>
          <a:r>
            <a:rPr lang="fr-CA" sz="1900" kern="1200" dirty="0"/>
            <a:t>Obstacles</a:t>
          </a:r>
          <a:endParaRPr lang="en-US" sz="1900" kern="1200" dirty="0"/>
        </a:p>
      </dsp:txBody>
      <dsp:txXfrm>
        <a:off x="286460" y="2205136"/>
        <a:ext cx="3572360" cy="506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1464F-7D3D-A74C-A667-58775DBD6DA8}">
      <dsp:nvSpPr>
        <dsp:cNvPr id="0" name=""/>
        <dsp:cNvSpPr/>
      </dsp:nvSpPr>
      <dsp:spPr>
        <a:xfrm>
          <a:off x="0" y="349856"/>
          <a:ext cx="5181600" cy="18852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437388" rIns="402150" bIns="149352" numCol="1" spcCol="1270" anchor="t" anchorCtr="0">
          <a:noAutofit/>
        </a:bodyPr>
        <a:lstStyle/>
        <a:p>
          <a:pPr marL="228600" lvl="1" indent="-228600" algn="l" defTabSz="933450">
            <a:lnSpc>
              <a:spcPct val="90000"/>
            </a:lnSpc>
            <a:spcBef>
              <a:spcPct val="0"/>
            </a:spcBef>
            <a:spcAft>
              <a:spcPct val="15000"/>
            </a:spcAft>
            <a:buChar char="•"/>
          </a:pPr>
          <a:r>
            <a:rPr lang="fr-CA" sz="2100" kern="1200" dirty="0"/>
            <a:t>Partage du pouvoir dans la relation enfant-</a:t>
          </a:r>
          <a:r>
            <a:rPr lang="fr-CA" sz="2100" kern="1200" dirty="0" err="1"/>
            <a:t>intervenant.e</a:t>
          </a:r>
          <a:endParaRPr lang="fr-CA" sz="2100" kern="1200" dirty="0"/>
        </a:p>
        <a:p>
          <a:pPr marL="228600" lvl="1" indent="-228600" algn="l" defTabSz="933450">
            <a:lnSpc>
              <a:spcPct val="90000"/>
            </a:lnSpc>
            <a:spcBef>
              <a:spcPct val="0"/>
            </a:spcBef>
            <a:spcAft>
              <a:spcPct val="15000"/>
            </a:spcAft>
            <a:buChar char="•"/>
          </a:pPr>
          <a:r>
            <a:rPr lang="fr-CA" sz="2100" kern="1200" dirty="0"/>
            <a:t>L'</a:t>
          </a:r>
          <a:r>
            <a:rPr lang="fr-CA" sz="2100" kern="1200" dirty="0" err="1"/>
            <a:t>intervenant.e</a:t>
          </a:r>
          <a:r>
            <a:rPr lang="fr-CA" sz="2100" kern="1200" dirty="0"/>
            <a:t> croit l'enfant</a:t>
          </a:r>
        </a:p>
        <a:p>
          <a:pPr marL="228600" lvl="1" indent="-228600" algn="l" defTabSz="933450">
            <a:lnSpc>
              <a:spcPct val="90000"/>
            </a:lnSpc>
            <a:spcBef>
              <a:spcPct val="0"/>
            </a:spcBef>
            <a:spcAft>
              <a:spcPct val="15000"/>
            </a:spcAft>
            <a:buChar char="•"/>
          </a:pPr>
          <a:r>
            <a:rPr lang="fr-CA" sz="2100" kern="1200" dirty="0"/>
            <a:t>L'</a:t>
          </a:r>
          <a:r>
            <a:rPr lang="fr-CA" sz="2100" kern="1200" dirty="0" err="1"/>
            <a:t>intervenant.e</a:t>
          </a:r>
          <a:r>
            <a:rPr lang="fr-CA" sz="2100" kern="1200" dirty="0"/>
            <a:t> connait l'enfant (</a:t>
          </a:r>
          <a:r>
            <a:rPr lang="fr-CA" sz="2100" kern="1200" dirty="0" err="1"/>
            <a:t>intrérêts</a:t>
          </a:r>
          <a:r>
            <a:rPr lang="fr-CA" sz="2100" kern="1200" dirty="0"/>
            <a:t>, besoins, etc.)</a:t>
          </a:r>
        </a:p>
        <a:p>
          <a:pPr marL="228600" lvl="1" indent="-228600" algn="l" defTabSz="933450">
            <a:lnSpc>
              <a:spcPct val="90000"/>
            </a:lnSpc>
            <a:spcBef>
              <a:spcPct val="0"/>
            </a:spcBef>
            <a:spcAft>
              <a:spcPct val="15000"/>
            </a:spcAft>
            <a:buChar char="•"/>
          </a:pPr>
          <a:r>
            <a:rPr lang="fr-CA" sz="2100" kern="1200" dirty="0"/>
            <a:t>L'enfant peut faire des choix</a:t>
          </a:r>
        </a:p>
      </dsp:txBody>
      <dsp:txXfrm>
        <a:off x="0" y="349856"/>
        <a:ext cx="5181600" cy="1885275"/>
      </dsp:txXfrm>
    </dsp:sp>
    <dsp:sp modelId="{64BFE884-674E-AC40-A78F-A935BA1B209F}">
      <dsp:nvSpPr>
        <dsp:cNvPr id="0" name=""/>
        <dsp:cNvSpPr/>
      </dsp:nvSpPr>
      <dsp:spPr>
        <a:xfrm>
          <a:off x="259080" y="39896"/>
          <a:ext cx="362712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933450">
            <a:lnSpc>
              <a:spcPct val="90000"/>
            </a:lnSpc>
            <a:spcBef>
              <a:spcPct val="0"/>
            </a:spcBef>
            <a:spcAft>
              <a:spcPct val="35000"/>
            </a:spcAft>
            <a:buNone/>
          </a:pPr>
          <a:r>
            <a:rPr lang="fr-CA" sz="2100" kern="1200" dirty="0"/>
            <a:t>Facilitateurs</a:t>
          </a:r>
          <a:endParaRPr lang="en-US" sz="2100" kern="1200" dirty="0"/>
        </a:p>
      </dsp:txBody>
      <dsp:txXfrm>
        <a:off x="289342" y="70158"/>
        <a:ext cx="3566596" cy="559396"/>
      </dsp:txXfrm>
    </dsp:sp>
    <dsp:sp modelId="{6763B412-C364-0047-A683-E7544FB9637C}">
      <dsp:nvSpPr>
        <dsp:cNvPr id="0" name=""/>
        <dsp:cNvSpPr/>
      </dsp:nvSpPr>
      <dsp:spPr>
        <a:xfrm>
          <a:off x="0" y="2658491"/>
          <a:ext cx="5181600" cy="15545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437388" rIns="402150" bIns="149352" numCol="1" spcCol="1270" anchor="t" anchorCtr="0">
          <a:noAutofit/>
        </a:bodyPr>
        <a:lstStyle/>
        <a:p>
          <a:pPr marL="228600" lvl="1" indent="-228600" algn="l" defTabSz="933450">
            <a:lnSpc>
              <a:spcPct val="90000"/>
            </a:lnSpc>
            <a:spcBef>
              <a:spcPct val="0"/>
            </a:spcBef>
            <a:spcAft>
              <a:spcPct val="15000"/>
            </a:spcAft>
            <a:buChar char="•"/>
          </a:pPr>
          <a:r>
            <a:rPr lang="fr-CA" sz="2100" kern="1200" dirty="0"/>
            <a:t>Posture d'expert</a:t>
          </a:r>
        </a:p>
        <a:p>
          <a:pPr marL="228600" lvl="1" indent="-228600" algn="l" defTabSz="933450">
            <a:lnSpc>
              <a:spcPct val="90000"/>
            </a:lnSpc>
            <a:spcBef>
              <a:spcPct val="0"/>
            </a:spcBef>
            <a:spcAft>
              <a:spcPct val="15000"/>
            </a:spcAft>
            <a:buChar char="•"/>
          </a:pPr>
          <a:r>
            <a:rPr lang="fr-CA" sz="2100" kern="1200" dirty="0"/>
            <a:t>L'enfant est perçu comme vulnérable ou incapable.</a:t>
          </a:r>
        </a:p>
        <a:p>
          <a:pPr marL="228600" lvl="1" indent="-228600" algn="l" defTabSz="933450">
            <a:lnSpc>
              <a:spcPct val="90000"/>
            </a:lnSpc>
            <a:spcBef>
              <a:spcPct val="0"/>
            </a:spcBef>
            <a:spcAft>
              <a:spcPct val="15000"/>
            </a:spcAft>
            <a:buChar char="•"/>
          </a:pPr>
          <a:r>
            <a:rPr lang="fr-CA" sz="2100" kern="1200" dirty="0"/>
            <a:t>L’</a:t>
          </a:r>
          <a:r>
            <a:rPr lang="fr-CA" sz="2100" kern="1200" dirty="0" err="1"/>
            <a:t>intervenant.e</a:t>
          </a:r>
          <a:r>
            <a:rPr lang="fr-CA" sz="2100" kern="1200" dirty="0"/>
            <a:t> décide pour l'enfant</a:t>
          </a:r>
        </a:p>
      </dsp:txBody>
      <dsp:txXfrm>
        <a:off x="0" y="2658491"/>
        <a:ext cx="5181600" cy="1554525"/>
      </dsp:txXfrm>
    </dsp:sp>
    <dsp:sp modelId="{FEB8A9F0-20A7-3D4A-9B22-C40646F9A273}">
      <dsp:nvSpPr>
        <dsp:cNvPr id="0" name=""/>
        <dsp:cNvSpPr/>
      </dsp:nvSpPr>
      <dsp:spPr>
        <a:xfrm>
          <a:off x="259080" y="2348531"/>
          <a:ext cx="362712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933450">
            <a:lnSpc>
              <a:spcPct val="90000"/>
            </a:lnSpc>
            <a:spcBef>
              <a:spcPct val="0"/>
            </a:spcBef>
            <a:spcAft>
              <a:spcPct val="35000"/>
            </a:spcAft>
            <a:buNone/>
          </a:pPr>
          <a:r>
            <a:rPr lang="fr-CA" sz="2100" kern="1200" dirty="0"/>
            <a:t>Obstacles</a:t>
          </a:r>
          <a:endParaRPr lang="en-US" sz="2100" kern="1200" dirty="0"/>
        </a:p>
      </dsp:txBody>
      <dsp:txXfrm>
        <a:off x="289342" y="2378793"/>
        <a:ext cx="3566596" cy="5593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DC87B-F0DE-9B4D-9CFC-41927DF554A2}">
      <dsp:nvSpPr>
        <dsp:cNvPr id="0" name=""/>
        <dsp:cNvSpPr/>
      </dsp:nvSpPr>
      <dsp:spPr>
        <a:xfrm>
          <a:off x="3080" y="388017"/>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err="1"/>
            <a:t>Accueil</a:t>
          </a:r>
          <a:r>
            <a:rPr lang="en-US" sz="2600" kern="1200" dirty="0"/>
            <a:t> </a:t>
          </a:r>
          <a:r>
            <a:rPr lang="en-US" sz="2600" kern="1200" dirty="0" err="1"/>
            <a:t>chaleureux</a:t>
          </a:r>
          <a:r>
            <a:rPr lang="en-US" sz="2600" kern="1200" dirty="0"/>
            <a:t>, </a:t>
          </a:r>
          <a:r>
            <a:rPr lang="en-US" sz="2600" kern="1200" dirty="0" err="1"/>
            <a:t>bienveillant</a:t>
          </a:r>
          <a:r>
            <a:rPr lang="en-US" sz="2600" kern="1200" dirty="0"/>
            <a:t> et sans </a:t>
          </a:r>
          <a:r>
            <a:rPr lang="en-US" sz="2600" kern="1200" dirty="0" err="1"/>
            <a:t>jugement</a:t>
          </a:r>
          <a:endParaRPr lang="en-US" sz="2600" kern="1200" dirty="0"/>
        </a:p>
      </dsp:txBody>
      <dsp:txXfrm>
        <a:off x="3080" y="388017"/>
        <a:ext cx="2444055" cy="1466433"/>
      </dsp:txXfrm>
    </dsp:sp>
    <dsp:sp modelId="{7479CDB4-B1EE-674E-9D95-827B7D5C13D2}">
      <dsp:nvSpPr>
        <dsp:cNvPr id="0" name=""/>
        <dsp:cNvSpPr/>
      </dsp:nvSpPr>
      <dsp:spPr>
        <a:xfrm>
          <a:off x="2691541" y="388017"/>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Prendre le temps</a:t>
          </a:r>
        </a:p>
      </dsp:txBody>
      <dsp:txXfrm>
        <a:off x="2691541" y="388017"/>
        <a:ext cx="2444055" cy="1466433"/>
      </dsp:txXfrm>
    </dsp:sp>
    <dsp:sp modelId="{B67EB3D9-4857-AE44-928C-26CF95EF96E4}">
      <dsp:nvSpPr>
        <dsp:cNvPr id="0" name=""/>
        <dsp:cNvSpPr/>
      </dsp:nvSpPr>
      <dsp:spPr>
        <a:xfrm>
          <a:off x="5380002" y="388017"/>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err="1"/>
            <a:t>Croire</a:t>
          </a:r>
          <a:r>
            <a:rPr lang="en-US" sz="2600" kern="1200" dirty="0"/>
            <a:t> au potential de participation de </a:t>
          </a:r>
          <a:r>
            <a:rPr lang="en-US" sz="2600" kern="1200" dirty="0" err="1"/>
            <a:t>l’enfant</a:t>
          </a:r>
          <a:endParaRPr lang="en-US" sz="2600" kern="1200" dirty="0"/>
        </a:p>
      </dsp:txBody>
      <dsp:txXfrm>
        <a:off x="5380002" y="388017"/>
        <a:ext cx="2444055" cy="1466433"/>
      </dsp:txXfrm>
    </dsp:sp>
    <dsp:sp modelId="{5802A4D6-73E5-2240-9C7C-0C0BCFEF0BCB}">
      <dsp:nvSpPr>
        <dsp:cNvPr id="0" name=""/>
        <dsp:cNvSpPr/>
      </dsp:nvSpPr>
      <dsp:spPr>
        <a:xfrm>
          <a:off x="8068463" y="388017"/>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Prendre </a:t>
          </a:r>
          <a:r>
            <a:rPr lang="en-US" sz="2600" kern="1200" dirty="0" err="1"/>
            <a:t>l’enfant</a:t>
          </a:r>
          <a:r>
            <a:rPr lang="en-US" sz="2600" kern="1200" dirty="0"/>
            <a:t> au </a:t>
          </a:r>
          <a:r>
            <a:rPr lang="en-US" sz="2600" kern="1200" dirty="0" err="1"/>
            <a:t>sérieux</a:t>
          </a:r>
          <a:endParaRPr lang="en-US" sz="2600" kern="1200" dirty="0"/>
        </a:p>
      </dsp:txBody>
      <dsp:txXfrm>
        <a:off x="8068463" y="388017"/>
        <a:ext cx="2444055" cy="1466433"/>
      </dsp:txXfrm>
    </dsp:sp>
    <dsp:sp modelId="{661317BA-0AC5-F54A-B23C-784819557ED3}">
      <dsp:nvSpPr>
        <dsp:cNvPr id="0" name=""/>
        <dsp:cNvSpPr/>
      </dsp:nvSpPr>
      <dsp:spPr>
        <a:xfrm>
          <a:off x="3080" y="2098856"/>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err="1"/>
            <a:t>Offrir</a:t>
          </a:r>
          <a:r>
            <a:rPr lang="en-US" sz="2600" kern="1200" dirty="0"/>
            <a:t> de la </a:t>
          </a:r>
          <a:r>
            <a:rPr lang="en-US" sz="2600" kern="1200" dirty="0" err="1"/>
            <a:t>rétroaction</a:t>
          </a:r>
          <a:r>
            <a:rPr lang="en-US" sz="2600" kern="1200" dirty="0"/>
            <a:t> positive dans les moments de participation</a:t>
          </a:r>
        </a:p>
      </dsp:txBody>
      <dsp:txXfrm>
        <a:off x="3080" y="2098856"/>
        <a:ext cx="2444055" cy="1466433"/>
      </dsp:txXfrm>
    </dsp:sp>
    <dsp:sp modelId="{571D4C53-0283-4C4A-8F32-38CB136EC320}">
      <dsp:nvSpPr>
        <dsp:cNvPr id="0" name=""/>
        <dsp:cNvSpPr/>
      </dsp:nvSpPr>
      <dsp:spPr>
        <a:xfrm>
          <a:off x="2691541" y="2098856"/>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Amour au sein de la relation enfant-</a:t>
          </a:r>
          <a:r>
            <a:rPr lang="en-US" sz="2600" kern="1200" dirty="0" err="1"/>
            <a:t>intervenant.e</a:t>
          </a:r>
          <a:r>
            <a:rPr lang="en-US" sz="2600" kern="1200" dirty="0"/>
            <a:t> </a:t>
          </a:r>
        </a:p>
      </dsp:txBody>
      <dsp:txXfrm>
        <a:off x="2691541" y="2098856"/>
        <a:ext cx="2444055" cy="1466433"/>
      </dsp:txXfrm>
    </dsp:sp>
    <dsp:sp modelId="{475CD82A-0DE2-D142-9172-ABA80F660156}">
      <dsp:nvSpPr>
        <dsp:cNvPr id="0" name=""/>
        <dsp:cNvSpPr/>
      </dsp:nvSpPr>
      <dsp:spPr>
        <a:xfrm>
          <a:off x="5380002" y="2098856"/>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err="1"/>
            <a:t>Construire</a:t>
          </a:r>
          <a:r>
            <a:rPr lang="en-US" sz="2600" kern="1200" dirty="0"/>
            <a:t> un </a:t>
          </a:r>
          <a:r>
            <a:rPr lang="en-US" sz="2600" kern="1200" dirty="0" err="1"/>
            <a:t>environnement</a:t>
          </a:r>
          <a:r>
            <a:rPr lang="en-US" sz="2600" kern="1200" dirty="0"/>
            <a:t> physique et </a:t>
          </a:r>
          <a:r>
            <a:rPr lang="en-US" sz="2600" kern="1200" dirty="0" err="1"/>
            <a:t>relationnel</a:t>
          </a:r>
          <a:r>
            <a:rPr lang="en-US" sz="2600" kern="1200" dirty="0"/>
            <a:t> </a:t>
          </a:r>
          <a:r>
            <a:rPr lang="en-US" sz="2600" kern="1200" dirty="0" err="1"/>
            <a:t>sécurisant</a:t>
          </a:r>
          <a:r>
            <a:rPr lang="en-US" sz="2600" kern="1200" dirty="0"/>
            <a:t> et </a:t>
          </a:r>
          <a:r>
            <a:rPr lang="en-US" sz="2600" kern="1200" dirty="0" err="1"/>
            <a:t>familier</a:t>
          </a:r>
          <a:endParaRPr lang="en-US" sz="2600" kern="1200" dirty="0"/>
        </a:p>
      </dsp:txBody>
      <dsp:txXfrm>
        <a:off x="5380002" y="2098856"/>
        <a:ext cx="2444055" cy="1466433"/>
      </dsp:txXfrm>
    </dsp:sp>
    <dsp:sp modelId="{8538B62E-4FCA-FF43-8FDA-1053194D66A7}">
      <dsp:nvSpPr>
        <dsp:cNvPr id="0" name=""/>
        <dsp:cNvSpPr/>
      </dsp:nvSpPr>
      <dsp:spPr>
        <a:xfrm>
          <a:off x="8068463" y="2098856"/>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Plaisir</a:t>
          </a:r>
        </a:p>
      </dsp:txBody>
      <dsp:txXfrm>
        <a:off x="8068463" y="2098856"/>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FBAFB9-3F10-654B-AD49-E1B89A5C19ED}" type="datetimeFigureOut">
              <a:rPr lang="fr-CA" smtClean="0"/>
              <a:t>2021-06-07</a:t>
            </a:fld>
            <a:endParaRPr lang="fr-CA"/>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355E2-1F6B-274A-BE1E-A73D2B568A69}" type="slidenum">
              <a:rPr lang="fr-CA" smtClean="0"/>
              <a:t>‹n°›</a:t>
            </a:fld>
            <a:endParaRPr lang="fr-CA"/>
          </a:p>
        </p:txBody>
      </p:sp>
    </p:spTree>
    <p:extLst>
      <p:ext uri="{BB962C8B-B14F-4D97-AF65-F5344CB8AC3E}">
        <p14:creationId xmlns:p14="http://schemas.microsoft.com/office/powerpoint/2010/main" val="2111857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1B355E2-1F6B-274A-BE1E-A73D2B568A69}" type="slidenum">
              <a:rPr lang="fr-CA" smtClean="0"/>
              <a:t>1</a:t>
            </a:fld>
            <a:endParaRPr lang="fr-CA"/>
          </a:p>
        </p:txBody>
      </p:sp>
    </p:spTree>
    <p:extLst>
      <p:ext uri="{BB962C8B-B14F-4D97-AF65-F5344CB8AC3E}">
        <p14:creationId xmlns:p14="http://schemas.microsoft.com/office/powerpoint/2010/main" val="511268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lvl="0" algn="l"/>
            <a:endParaRPr lang="fr-CA" dirty="0"/>
          </a:p>
        </p:txBody>
      </p:sp>
      <p:sp>
        <p:nvSpPr>
          <p:cNvPr id="4" name="Espace réservé du numéro de diapositive 3"/>
          <p:cNvSpPr>
            <a:spLocks noGrp="1"/>
          </p:cNvSpPr>
          <p:nvPr>
            <p:ph type="sldNum" sz="quarter" idx="5"/>
          </p:nvPr>
        </p:nvSpPr>
        <p:spPr/>
        <p:txBody>
          <a:bodyPr/>
          <a:lstStyle/>
          <a:p>
            <a:fld id="{71B355E2-1F6B-274A-BE1E-A73D2B568A69}" type="slidenum">
              <a:rPr lang="fr-CA" smtClean="0"/>
              <a:t>11</a:t>
            </a:fld>
            <a:endParaRPr lang="fr-CA"/>
          </a:p>
        </p:txBody>
      </p:sp>
    </p:spTree>
    <p:extLst>
      <p:ext uri="{BB962C8B-B14F-4D97-AF65-F5344CB8AC3E}">
        <p14:creationId xmlns:p14="http://schemas.microsoft.com/office/powerpoint/2010/main" val="4141128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a:p>
            <a:pPr marL="228600" indent="-228600">
              <a:buAutoNum type="arabicPeriod"/>
            </a:pPr>
            <a:endParaRPr lang="fr-CA" dirty="0"/>
          </a:p>
        </p:txBody>
      </p:sp>
      <p:sp>
        <p:nvSpPr>
          <p:cNvPr id="4" name="Espace réservé du numéro de diapositive 3"/>
          <p:cNvSpPr>
            <a:spLocks noGrp="1"/>
          </p:cNvSpPr>
          <p:nvPr>
            <p:ph type="sldNum" sz="quarter" idx="5"/>
          </p:nvPr>
        </p:nvSpPr>
        <p:spPr/>
        <p:txBody>
          <a:bodyPr/>
          <a:lstStyle/>
          <a:p>
            <a:fld id="{71B355E2-1F6B-274A-BE1E-A73D2B568A69}" type="slidenum">
              <a:rPr lang="fr-CA" smtClean="0"/>
              <a:t>12</a:t>
            </a:fld>
            <a:endParaRPr lang="fr-CA"/>
          </a:p>
        </p:txBody>
      </p:sp>
    </p:spTree>
    <p:extLst>
      <p:ext uri="{BB962C8B-B14F-4D97-AF65-F5344CB8AC3E}">
        <p14:creationId xmlns:p14="http://schemas.microsoft.com/office/powerpoint/2010/main" val="1636966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71B355E2-1F6B-274A-BE1E-A73D2B568A69}" type="slidenum">
              <a:rPr lang="fr-CA" smtClean="0"/>
              <a:t>13</a:t>
            </a:fld>
            <a:endParaRPr lang="fr-CA"/>
          </a:p>
        </p:txBody>
      </p:sp>
    </p:spTree>
    <p:extLst>
      <p:ext uri="{BB962C8B-B14F-4D97-AF65-F5344CB8AC3E}">
        <p14:creationId xmlns:p14="http://schemas.microsoft.com/office/powerpoint/2010/main" val="2328284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1B355E2-1F6B-274A-BE1E-A73D2B568A69}" type="slidenum">
              <a:rPr lang="fr-CA" smtClean="0"/>
              <a:t>14</a:t>
            </a:fld>
            <a:endParaRPr lang="fr-CA"/>
          </a:p>
        </p:txBody>
      </p:sp>
    </p:spTree>
    <p:extLst>
      <p:ext uri="{BB962C8B-B14F-4D97-AF65-F5344CB8AC3E}">
        <p14:creationId xmlns:p14="http://schemas.microsoft.com/office/powerpoint/2010/main" val="3718823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71B355E2-1F6B-274A-BE1E-A73D2B568A69}" type="slidenum">
              <a:rPr lang="fr-CA" smtClean="0"/>
              <a:t>15</a:t>
            </a:fld>
            <a:endParaRPr lang="fr-CA"/>
          </a:p>
        </p:txBody>
      </p:sp>
    </p:spTree>
    <p:extLst>
      <p:ext uri="{BB962C8B-B14F-4D97-AF65-F5344CB8AC3E}">
        <p14:creationId xmlns:p14="http://schemas.microsoft.com/office/powerpoint/2010/main" val="3646256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71B355E2-1F6B-274A-BE1E-A73D2B568A69}" type="slidenum">
              <a:rPr lang="fr-CA" smtClean="0"/>
              <a:t>16</a:t>
            </a:fld>
            <a:endParaRPr lang="fr-CA"/>
          </a:p>
        </p:txBody>
      </p:sp>
    </p:spTree>
    <p:extLst>
      <p:ext uri="{BB962C8B-B14F-4D97-AF65-F5344CB8AC3E}">
        <p14:creationId xmlns:p14="http://schemas.microsoft.com/office/powerpoint/2010/main" val="1846923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D’abord : l’idée de l’importance de l’amour… Il faut que mon intervenant m’aime ! </a:t>
            </a:r>
          </a:p>
          <a:p>
            <a:pPr marL="171450" indent="-171450">
              <a:buFont typeface="Arial" panose="020B0604020202020204" pitchFamily="34" charset="0"/>
              <a:buChar char="•"/>
            </a:pPr>
            <a:r>
              <a:rPr lang="fr-FR" dirty="0"/>
              <a:t>Qu’est-ce qu’on entend par amour ? Définition, place dans l’intervention…</a:t>
            </a:r>
          </a:p>
          <a:p>
            <a:pPr marL="171450" indent="-171450">
              <a:buFont typeface="Arial" panose="020B0604020202020204" pitchFamily="34" charset="0"/>
              <a:buChar char="•"/>
            </a:pPr>
            <a:r>
              <a:rPr lang="fr-FR" dirty="0"/>
              <a:t>Juste distance vs juste proximité ?</a:t>
            </a:r>
          </a:p>
          <a:p>
            <a:endParaRPr lang="fr-FR" dirty="0"/>
          </a:p>
          <a:p>
            <a:r>
              <a:rPr lang="fr-FR" dirty="0"/>
              <a:t>Ensuite : l’idée de « croire l’enfant ». Il y avait entre autre un enfant qui était très émotif quand il rapportait qu’il essayait de parler haut et fort et de raconter ce qui s’était passé, mais qu’on ne le croyait jamais.</a:t>
            </a:r>
          </a:p>
          <a:p>
            <a:pPr marL="171450" indent="-171450">
              <a:buFont typeface="Arial" panose="020B0604020202020204" pitchFamily="34" charset="0"/>
              <a:buChar char="•"/>
            </a:pPr>
            <a:r>
              <a:rPr lang="fr-FR" dirty="0" err="1"/>
              <a:t>Adulto</a:t>
            </a:r>
            <a:r>
              <a:rPr lang="fr-FR" dirty="0"/>
              <a:t>-centrisme </a:t>
            </a:r>
            <a:r>
              <a:rPr lang="fr-FR" dirty="0">
                <a:sym typeface="Wingdings" pitchFamily="2" charset="2"/>
              </a:rPr>
              <a:t></a:t>
            </a:r>
            <a:r>
              <a:rPr lang="fr-FR" dirty="0"/>
              <a:t> la parole de l’adulte qui a plus de poids que celle de l’enfant…</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71B355E2-1F6B-274A-BE1E-A73D2B568A69}" type="slidenum">
              <a:rPr lang="fr-CA" smtClean="0"/>
              <a:t>17</a:t>
            </a:fld>
            <a:endParaRPr lang="fr-CA"/>
          </a:p>
        </p:txBody>
      </p:sp>
    </p:spTree>
    <p:extLst>
      <p:ext uri="{BB962C8B-B14F-4D97-AF65-F5344CB8AC3E}">
        <p14:creationId xmlns:p14="http://schemas.microsoft.com/office/powerpoint/2010/main" val="1724051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tx1"/>
                </a:solidFill>
                <a:effectLst/>
                <a:latin typeface="+mn-lt"/>
                <a:ea typeface="+mn-ea"/>
                <a:cs typeface="+mn-cs"/>
              </a:rPr>
              <a:t>Les résultats préliminaires de l’étude ont été présentés à l’équipe du CPSC et les échanges qui ont suivi ont mis de l’avant la nécessité de porter le témoignage des enfants plus largement. D’une part, les intervenantes ont souligné leur difficulté à faire reconnaître leur approche, qui considère la perspective de l’enfant, à leurs partenaires. D’autre part, elles ont évoqué la pertinence d’obtenir le point de vue d’autres enfants sur ces résultats. </a:t>
            </a:r>
          </a:p>
          <a:p>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sym typeface="Wingdings" pitchFamily="2" charset="2"/>
              </a:rPr>
              <a:t> </a:t>
            </a:r>
            <a:r>
              <a:rPr lang="fr-FR" dirty="0"/>
              <a:t>Projet de mobilisation des connaissances avec les CPSC francophone du Québec dans lequel un dyade enfant-</a:t>
            </a:r>
            <a:r>
              <a:rPr lang="fr-FR" dirty="0" err="1"/>
              <a:t>intervenant.e</a:t>
            </a:r>
            <a:r>
              <a:rPr lang="fr-FR"/>
              <a:t> </a:t>
            </a:r>
            <a:r>
              <a:rPr lang="fr-FR" dirty="0"/>
              <a:t>par CPSC sera impliqué afin de construire des recommandations et des outils concrets pour soutenir la mise en place d’approches participatives avec les enfants.</a:t>
            </a:r>
          </a:p>
          <a:p>
            <a:endParaRPr lang="fr-FR" dirty="0"/>
          </a:p>
        </p:txBody>
      </p:sp>
      <p:sp>
        <p:nvSpPr>
          <p:cNvPr id="4" name="Espace réservé du numéro de diapositive 3"/>
          <p:cNvSpPr>
            <a:spLocks noGrp="1"/>
          </p:cNvSpPr>
          <p:nvPr>
            <p:ph type="sldNum" sz="quarter" idx="5"/>
          </p:nvPr>
        </p:nvSpPr>
        <p:spPr/>
        <p:txBody>
          <a:bodyPr/>
          <a:lstStyle/>
          <a:p>
            <a:fld id="{71B355E2-1F6B-274A-BE1E-A73D2B568A69}" type="slidenum">
              <a:rPr lang="fr-CA" smtClean="0"/>
              <a:t>18</a:t>
            </a:fld>
            <a:endParaRPr lang="fr-CA"/>
          </a:p>
        </p:txBody>
      </p:sp>
    </p:spTree>
    <p:extLst>
      <p:ext uri="{BB962C8B-B14F-4D97-AF65-F5344CB8AC3E}">
        <p14:creationId xmlns:p14="http://schemas.microsoft.com/office/powerpoint/2010/main" val="2393538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71B355E2-1F6B-274A-BE1E-A73D2B568A69}" type="slidenum">
              <a:rPr lang="fr-CA" smtClean="0"/>
              <a:t>3</a:t>
            </a:fld>
            <a:endParaRPr lang="fr-CA"/>
          </a:p>
        </p:txBody>
      </p:sp>
    </p:spTree>
    <p:extLst>
      <p:ext uri="{BB962C8B-B14F-4D97-AF65-F5344CB8AC3E}">
        <p14:creationId xmlns:p14="http://schemas.microsoft.com/office/powerpoint/2010/main" val="1154414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tx1"/>
                </a:solidFill>
                <a:effectLst/>
                <a:latin typeface="+mn-lt"/>
                <a:ea typeface="+mn-ea"/>
                <a:cs typeface="+mn-cs"/>
              </a:rPr>
              <a:t>La première dimension réfère à la mise en place d’</a:t>
            </a:r>
            <a:r>
              <a:rPr lang="fr-CA" sz="1200" b="1" kern="1200" dirty="0">
                <a:solidFill>
                  <a:schemeClr val="tx1"/>
                </a:solidFill>
                <a:effectLst/>
                <a:latin typeface="+mn-lt"/>
                <a:ea typeface="+mn-ea"/>
                <a:cs typeface="+mn-cs"/>
              </a:rPr>
              <a:t>espaces</a:t>
            </a:r>
            <a:r>
              <a:rPr lang="fr-CA" sz="1200" kern="1200" dirty="0">
                <a:solidFill>
                  <a:schemeClr val="tx1"/>
                </a:solidFill>
                <a:effectLst/>
                <a:latin typeface="+mn-lt"/>
                <a:ea typeface="+mn-ea"/>
                <a:cs typeface="+mn-cs"/>
              </a:rPr>
              <a:t> inclusifs dans lesquels tous les enfants ont la possibilité de donner leur opinion en toute sécurité. Cela nécessite la création des lieux et de moments propices à la prise de parole des enfants. La deuxième dimension implique de soutenir l’expression de la </a:t>
            </a:r>
            <a:r>
              <a:rPr lang="fr-CA" sz="1200" b="1" kern="1200" dirty="0">
                <a:solidFill>
                  <a:schemeClr val="tx1"/>
                </a:solidFill>
                <a:effectLst/>
                <a:latin typeface="+mn-lt"/>
                <a:ea typeface="+mn-ea"/>
                <a:cs typeface="+mn-cs"/>
              </a:rPr>
              <a:t>voix</a:t>
            </a:r>
            <a:r>
              <a:rPr lang="fr-CA" sz="1200" kern="1200" dirty="0">
                <a:solidFill>
                  <a:schemeClr val="tx1"/>
                </a:solidFill>
                <a:effectLst/>
                <a:latin typeface="+mn-lt"/>
                <a:ea typeface="+mn-ea"/>
                <a:cs typeface="+mn-cs"/>
              </a:rPr>
              <a:t> des enfants. Pour pouvoir donner leur point de vue, les enfants doivent d’abord avoir accès à de l’information qui leur permet de porter un regard la situation dans laquelle il se retrouve. Ainsi, l’adulte doit présenter cette information de manière à ce que l’enfant la comprenne. Il faut ensuite imaginer différentes manières d’encourager (sans évidemment obliger) et de soutenir la prise de parole des enfants. Ce peut-être par le biais du jeu, du dessin, de questionnaires adaptés, de mises en scène ou tout autre moyen jugé pertinent et facilitant par les enfants. La troisième dimension revendique la présence d’un </a:t>
            </a:r>
            <a:r>
              <a:rPr lang="fr-CA" sz="1200" b="1" kern="1200" dirty="0">
                <a:solidFill>
                  <a:schemeClr val="tx1"/>
                </a:solidFill>
                <a:effectLst/>
                <a:latin typeface="+mn-lt"/>
                <a:ea typeface="+mn-ea"/>
                <a:cs typeface="+mn-cs"/>
              </a:rPr>
              <a:t>auditoire</a:t>
            </a:r>
            <a:r>
              <a:rPr lang="fr-CA" sz="1200" kern="1200" dirty="0">
                <a:solidFill>
                  <a:schemeClr val="tx1"/>
                </a:solidFill>
                <a:effectLst/>
                <a:latin typeface="+mn-lt"/>
                <a:ea typeface="+mn-ea"/>
                <a:cs typeface="+mn-cs"/>
              </a:rPr>
              <a:t> engagé à entendre et écouter les messages que les enfants formulent. À ce sujet, </a:t>
            </a:r>
            <a:r>
              <a:rPr lang="fr-CA" sz="1200" kern="1200" dirty="0" err="1">
                <a:solidFill>
                  <a:schemeClr val="tx1"/>
                </a:solidFill>
                <a:effectLst/>
                <a:latin typeface="+mn-lt"/>
                <a:ea typeface="+mn-ea"/>
                <a:cs typeface="+mn-cs"/>
              </a:rPr>
              <a:t>Lundy</a:t>
            </a:r>
            <a:r>
              <a:rPr lang="fr-CA" sz="1200" kern="1200" dirty="0">
                <a:solidFill>
                  <a:schemeClr val="tx1"/>
                </a:solidFill>
                <a:effectLst/>
                <a:latin typeface="+mn-lt"/>
                <a:ea typeface="+mn-ea"/>
                <a:cs typeface="+mn-cs"/>
              </a:rPr>
              <a:t> (2007) précise qu’écouter peut également vouloir dire observer. Il s’agit donc de s’assurer que les messages des enfants soient dirigés vers un public attentif et vers des personnes qui peuvent avoir un impact sur des prises de décisions et la mise en place d’actions importantes dans la vie des enfants et de leur famille. La quatrième dimension rappelle l’importance de prendre au sérieux les messages formulés par les enfants afin qu’ils puissent avoir une </a:t>
            </a:r>
            <a:r>
              <a:rPr lang="fr-CA" sz="1200" b="1" kern="1200" dirty="0">
                <a:solidFill>
                  <a:schemeClr val="tx1"/>
                </a:solidFill>
                <a:effectLst/>
                <a:latin typeface="+mn-lt"/>
                <a:ea typeface="+mn-ea"/>
                <a:cs typeface="+mn-cs"/>
              </a:rPr>
              <a:t>influence</a:t>
            </a:r>
            <a:r>
              <a:rPr lang="fr-CA" sz="1200" kern="1200" dirty="0">
                <a:solidFill>
                  <a:schemeClr val="tx1"/>
                </a:solidFill>
                <a:effectLst/>
                <a:latin typeface="+mn-lt"/>
                <a:ea typeface="+mn-ea"/>
                <a:cs typeface="+mn-cs"/>
              </a:rPr>
              <a:t> sur les décisions concernant différentes actions les concernant. Les enfants devraient d’ailleurs être mis au fait des interventions qui découlent de leur prise de parole.</a:t>
            </a:r>
            <a:r>
              <a:rPr lang="fr-CA" dirty="0">
                <a:effectLst/>
              </a:rPr>
              <a:t> </a:t>
            </a:r>
            <a:endParaRPr lang="fr-FR" dirty="0"/>
          </a:p>
        </p:txBody>
      </p:sp>
      <p:sp>
        <p:nvSpPr>
          <p:cNvPr id="4" name="Espace réservé du numéro de diapositive 3"/>
          <p:cNvSpPr>
            <a:spLocks noGrp="1"/>
          </p:cNvSpPr>
          <p:nvPr>
            <p:ph type="sldNum" sz="quarter" idx="5"/>
          </p:nvPr>
        </p:nvSpPr>
        <p:spPr/>
        <p:txBody>
          <a:bodyPr/>
          <a:lstStyle/>
          <a:p>
            <a:fld id="{71B355E2-1F6B-274A-BE1E-A73D2B568A69}" type="slidenum">
              <a:rPr lang="fr-CA" smtClean="0"/>
              <a:t>4</a:t>
            </a:fld>
            <a:endParaRPr lang="fr-CA"/>
          </a:p>
        </p:txBody>
      </p:sp>
    </p:spTree>
    <p:extLst>
      <p:ext uri="{BB962C8B-B14F-4D97-AF65-F5344CB8AC3E}">
        <p14:creationId xmlns:p14="http://schemas.microsoft.com/office/powerpoint/2010/main" val="3181267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71B355E2-1F6B-274A-BE1E-A73D2B568A69}" type="slidenum">
              <a:rPr lang="fr-CA" smtClean="0"/>
              <a:t>5</a:t>
            </a:fld>
            <a:endParaRPr lang="fr-CA"/>
          </a:p>
        </p:txBody>
      </p:sp>
    </p:spTree>
    <p:extLst>
      <p:ext uri="{BB962C8B-B14F-4D97-AF65-F5344CB8AC3E}">
        <p14:creationId xmlns:p14="http://schemas.microsoft.com/office/powerpoint/2010/main" val="1694796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1B355E2-1F6B-274A-BE1E-A73D2B568A69}" type="slidenum">
              <a:rPr lang="fr-CA" smtClean="0"/>
              <a:t>6</a:t>
            </a:fld>
            <a:endParaRPr lang="fr-CA"/>
          </a:p>
        </p:txBody>
      </p:sp>
    </p:spTree>
    <p:extLst>
      <p:ext uri="{BB962C8B-B14F-4D97-AF65-F5344CB8AC3E}">
        <p14:creationId xmlns:p14="http://schemas.microsoft.com/office/powerpoint/2010/main" val="702189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1B355E2-1F6B-274A-BE1E-A73D2B568A69}" type="slidenum">
              <a:rPr lang="fr-CA" smtClean="0"/>
              <a:t>7</a:t>
            </a:fld>
            <a:endParaRPr lang="fr-CA"/>
          </a:p>
        </p:txBody>
      </p:sp>
    </p:spTree>
    <p:extLst>
      <p:ext uri="{BB962C8B-B14F-4D97-AF65-F5344CB8AC3E}">
        <p14:creationId xmlns:p14="http://schemas.microsoft.com/office/powerpoint/2010/main" val="992510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71B355E2-1F6B-274A-BE1E-A73D2B568A69}" type="slidenum">
              <a:rPr lang="fr-CA" smtClean="0"/>
              <a:t>8</a:t>
            </a:fld>
            <a:endParaRPr lang="fr-CA"/>
          </a:p>
        </p:txBody>
      </p:sp>
    </p:spTree>
    <p:extLst>
      <p:ext uri="{BB962C8B-B14F-4D97-AF65-F5344CB8AC3E}">
        <p14:creationId xmlns:p14="http://schemas.microsoft.com/office/powerpoint/2010/main" val="2492250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71B355E2-1F6B-274A-BE1E-A73D2B568A69}" type="slidenum">
              <a:rPr lang="fr-CA" smtClean="0"/>
              <a:t>9</a:t>
            </a:fld>
            <a:endParaRPr lang="fr-CA"/>
          </a:p>
        </p:txBody>
      </p:sp>
    </p:spTree>
    <p:extLst>
      <p:ext uri="{BB962C8B-B14F-4D97-AF65-F5344CB8AC3E}">
        <p14:creationId xmlns:p14="http://schemas.microsoft.com/office/powerpoint/2010/main" val="3543057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1B355E2-1F6B-274A-BE1E-A73D2B568A69}" type="slidenum">
              <a:rPr lang="fr-CA" smtClean="0"/>
              <a:t>10</a:t>
            </a:fld>
            <a:endParaRPr lang="fr-CA"/>
          </a:p>
        </p:txBody>
      </p:sp>
    </p:spTree>
    <p:extLst>
      <p:ext uri="{BB962C8B-B14F-4D97-AF65-F5344CB8AC3E}">
        <p14:creationId xmlns:p14="http://schemas.microsoft.com/office/powerpoint/2010/main" val="1833921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6/7/21</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399866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6/7/21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1215841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6/7/21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3492796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6/7/21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76118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6/7/21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7879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6/7/21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2603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6/7/21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4004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6/7/21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58412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6/7/21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300346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6/7/21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0287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6/7/21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2814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6/7/21</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a:t>
            </a:fld>
            <a:endParaRPr lang="en-US" dirty="0"/>
          </a:p>
        </p:txBody>
      </p:sp>
    </p:spTree>
    <p:extLst>
      <p:ext uri="{BB962C8B-B14F-4D97-AF65-F5344CB8AC3E}">
        <p14:creationId xmlns:p14="http://schemas.microsoft.com/office/powerpoint/2010/main" val="199521713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24" r:id="rId6"/>
    <p:sldLayoutId id="2147483719" r:id="rId7"/>
    <p:sldLayoutId id="2147483720" r:id="rId8"/>
    <p:sldLayoutId id="2147483721" r:id="rId9"/>
    <p:sldLayoutId id="2147483723" r:id="rId10"/>
    <p:sldLayoutId id="2147483722"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8.tiff"/><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image" Target="../media/image7.tiff"/><Relationship Id="rId5" Type="http://schemas.openxmlformats.org/officeDocument/2006/relationships/diagramQuickStyle" Target="../diagrams/quickStyle3.xml"/><Relationship Id="rId10" Type="http://schemas.openxmlformats.org/officeDocument/2006/relationships/image" Target="../media/image6.tiff"/><Relationship Id="rId4" Type="http://schemas.openxmlformats.org/officeDocument/2006/relationships/diagramLayout" Target="../diagrams/layout3.xml"/><Relationship Id="rId9" Type="http://schemas.openxmlformats.org/officeDocument/2006/relationships/image" Target="https://lavigile.qc.ca/wp-content/uploads/2017/10/bureau-intervenant-1024.jpg"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5CB0DBA-3968-1F4A-9703-C5204A43E5FC}"/>
              </a:ext>
            </a:extLst>
          </p:cNvPr>
          <p:cNvSpPr>
            <a:spLocks noGrp="1"/>
          </p:cNvSpPr>
          <p:nvPr>
            <p:ph type="ctrTitle"/>
          </p:nvPr>
        </p:nvSpPr>
        <p:spPr>
          <a:xfrm>
            <a:off x="5297762" y="640080"/>
            <a:ext cx="6251110" cy="3566160"/>
          </a:xfrm>
        </p:spPr>
        <p:txBody>
          <a:bodyPr anchor="b">
            <a:normAutofit/>
          </a:bodyPr>
          <a:lstStyle/>
          <a:p>
            <a:pPr>
              <a:lnSpc>
                <a:spcPct val="90000"/>
              </a:lnSpc>
            </a:pPr>
            <a:r>
              <a:rPr lang="fr-CA" sz="3800"/>
              <a:t>Comment favoriser la participation des enfants dans les interventions : une étude participative menée avec des enfants de 6 à 12 ans.</a:t>
            </a:r>
          </a:p>
        </p:txBody>
      </p:sp>
      <p:sp>
        <p:nvSpPr>
          <p:cNvPr id="3" name="Sous-titre 2">
            <a:extLst>
              <a:ext uri="{FF2B5EF4-FFF2-40B4-BE49-F238E27FC236}">
                <a16:creationId xmlns:a16="http://schemas.microsoft.com/office/drawing/2014/main" id="{835F67B1-3F8D-3748-801C-A05EB2392CF9}"/>
              </a:ext>
            </a:extLst>
          </p:cNvPr>
          <p:cNvSpPr>
            <a:spLocks noGrp="1"/>
          </p:cNvSpPr>
          <p:nvPr>
            <p:ph type="subTitle" idx="1"/>
          </p:nvPr>
        </p:nvSpPr>
        <p:spPr>
          <a:xfrm>
            <a:off x="5297760" y="4636008"/>
            <a:ext cx="6251111" cy="1572768"/>
          </a:xfrm>
        </p:spPr>
        <p:txBody>
          <a:bodyPr>
            <a:normAutofit/>
          </a:bodyPr>
          <a:lstStyle/>
          <a:p>
            <a:pPr>
              <a:lnSpc>
                <a:spcPct val="100000"/>
              </a:lnSpc>
            </a:pPr>
            <a:r>
              <a:rPr lang="fr-CA"/>
              <a:t>Sarah Tourigny, Étudiante à la maîtrise en psychoéducation</a:t>
            </a:r>
          </a:p>
          <a:p>
            <a:pPr>
              <a:lnSpc>
                <a:spcPct val="100000"/>
              </a:lnSpc>
            </a:pPr>
            <a:r>
              <a:rPr lang="fr-CA"/>
              <a:t>Vicky Lafantaisie, Professeure au Département de psychoéducation et de psychologie</a:t>
            </a:r>
          </a:p>
        </p:txBody>
      </p:sp>
      <p:sp>
        <p:nvSpPr>
          <p:cNvPr id="25"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3704D"/>
          </a:solidFill>
          <a:ln w="38100" cap="rnd">
            <a:solidFill>
              <a:srgbClr val="C370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401805A-0F0D-49E4-A283-A110B74EE67F}"/>
              </a:ext>
            </a:extLst>
          </p:cNvPr>
          <p:cNvPicPr>
            <a:picLocks noChangeAspect="1"/>
          </p:cNvPicPr>
          <p:nvPr/>
        </p:nvPicPr>
        <p:blipFill rotWithShape="1">
          <a:blip r:embed="rId3"/>
          <a:srcRect r="5466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116150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6">
            <a:extLst>
              <a:ext uri="{FF2B5EF4-FFF2-40B4-BE49-F238E27FC236}">
                <a16:creationId xmlns:a16="http://schemas.microsoft.com/office/drawing/2014/main" id="{3946F6A7-0B48-49A7-8E23-3C1F0993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ketchy content container">
            <a:extLst>
              <a:ext uri="{FF2B5EF4-FFF2-40B4-BE49-F238E27FC236}">
                <a16:creationId xmlns:a16="http://schemas.microsoft.com/office/drawing/2014/main" id="{F53AD421-C5C8-4C52-9DD0-6A594F21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564" y="493776"/>
            <a:ext cx="11040872" cy="5722227"/>
          </a:xfrm>
          <a:custGeom>
            <a:avLst/>
            <a:gdLst>
              <a:gd name="connsiteX0" fmla="*/ 0 w 11040872"/>
              <a:gd name="connsiteY0" fmla="*/ 594482 h 5722227"/>
              <a:gd name="connsiteX1" fmla="*/ 594482 w 11040872"/>
              <a:gd name="connsiteY1" fmla="*/ 0 h 5722227"/>
              <a:gd name="connsiteX2" fmla="*/ 1448314 w 11040872"/>
              <a:gd name="connsiteY2" fmla="*/ 0 h 5722227"/>
              <a:gd name="connsiteX3" fmla="*/ 1908070 w 11040872"/>
              <a:gd name="connsiteY3" fmla="*/ 0 h 5722227"/>
              <a:gd name="connsiteX4" fmla="*/ 2564864 w 11040872"/>
              <a:gd name="connsiteY4" fmla="*/ 0 h 5722227"/>
              <a:gd name="connsiteX5" fmla="*/ 3320177 w 11040872"/>
              <a:gd name="connsiteY5" fmla="*/ 0 h 5722227"/>
              <a:gd name="connsiteX6" fmla="*/ 4174009 w 11040872"/>
              <a:gd name="connsiteY6" fmla="*/ 0 h 5722227"/>
              <a:gd name="connsiteX7" fmla="*/ 4929322 w 11040872"/>
              <a:gd name="connsiteY7" fmla="*/ 0 h 5722227"/>
              <a:gd name="connsiteX8" fmla="*/ 5783154 w 11040872"/>
              <a:gd name="connsiteY8" fmla="*/ 0 h 5722227"/>
              <a:gd name="connsiteX9" fmla="*/ 6538466 w 11040872"/>
              <a:gd name="connsiteY9" fmla="*/ 0 h 5722227"/>
              <a:gd name="connsiteX10" fmla="*/ 6998222 w 11040872"/>
              <a:gd name="connsiteY10" fmla="*/ 0 h 5722227"/>
              <a:gd name="connsiteX11" fmla="*/ 7753535 w 11040872"/>
              <a:gd name="connsiteY11" fmla="*/ 0 h 5722227"/>
              <a:gd name="connsiteX12" fmla="*/ 8311810 w 11040872"/>
              <a:gd name="connsiteY12" fmla="*/ 0 h 5722227"/>
              <a:gd name="connsiteX13" fmla="*/ 8771566 w 11040872"/>
              <a:gd name="connsiteY13" fmla="*/ 0 h 5722227"/>
              <a:gd name="connsiteX14" fmla="*/ 9132802 w 11040872"/>
              <a:gd name="connsiteY14" fmla="*/ 0 h 5722227"/>
              <a:gd name="connsiteX15" fmla="*/ 9592558 w 11040872"/>
              <a:gd name="connsiteY15" fmla="*/ 0 h 5722227"/>
              <a:gd name="connsiteX16" fmla="*/ 10446390 w 11040872"/>
              <a:gd name="connsiteY16" fmla="*/ 0 h 5722227"/>
              <a:gd name="connsiteX17" fmla="*/ 11040872 w 11040872"/>
              <a:gd name="connsiteY17" fmla="*/ 594482 h 5722227"/>
              <a:gd name="connsiteX18" fmla="*/ 11040872 w 11040872"/>
              <a:gd name="connsiteY18" fmla="*/ 1332756 h 5722227"/>
              <a:gd name="connsiteX19" fmla="*/ 11040872 w 11040872"/>
              <a:gd name="connsiteY19" fmla="*/ 2071031 h 5722227"/>
              <a:gd name="connsiteX20" fmla="*/ 11040872 w 11040872"/>
              <a:gd name="connsiteY20" fmla="*/ 2627974 h 5722227"/>
              <a:gd name="connsiteX21" fmla="*/ 11040872 w 11040872"/>
              <a:gd name="connsiteY21" fmla="*/ 3366249 h 5722227"/>
              <a:gd name="connsiteX22" fmla="*/ 11040872 w 11040872"/>
              <a:gd name="connsiteY22" fmla="*/ 3923192 h 5722227"/>
              <a:gd name="connsiteX23" fmla="*/ 11040872 w 11040872"/>
              <a:gd name="connsiteY23" fmla="*/ 5127745 h 5722227"/>
              <a:gd name="connsiteX24" fmla="*/ 10446390 w 11040872"/>
              <a:gd name="connsiteY24" fmla="*/ 5722227 h 5722227"/>
              <a:gd name="connsiteX25" fmla="*/ 9986634 w 11040872"/>
              <a:gd name="connsiteY25" fmla="*/ 5722227 h 5722227"/>
              <a:gd name="connsiteX26" fmla="*/ 9132802 w 11040872"/>
              <a:gd name="connsiteY26" fmla="*/ 5722227 h 5722227"/>
              <a:gd name="connsiteX27" fmla="*/ 8771566 w 11040872"/>
              <a:gd name="connsiteY27" fmla="*/ 5722227 h 5722227"/>
              <a:gd name="connsiteX28" fmla="*/ 8114772 w 11040872"/>
              <a:gd name="connsiteY28" fmla="*/ 5722227 h 5722227"/>
              <a:gd name="connsiteX29" fmla="*/ 7556497 w 11040872"/>
              <a:gd name="connsiteY29" fmla="*/ 5722227 h 5722227"/>
              <a:gd name="connsiteX30" fmla="*/ 6998222 w 11040872"/>
              <a:gd name="connsiteY30" fmla="*/ 5722227 h 5722227"/>
              <a:gd name="connsiteX31" fmla="*/ 6439947 w 11040872"/>
              <a:gd name="connsiteY31" fmla="*/ 5722227 h 5722227"/>
              <a:gd name="connsiteX32" fmla="*/ 6078711 w 11040872"/>
              <a:gd name="connsiteY32" fmla="*/ 5722227 h 5722227"/>
              <a:gd name="connsiteX33" fmla="*/ 5224879 w 11040872"/>
              <a:gd name="connsiteY33" fmla="*/ 5722227 h 5722227"/>
              <a:gd name="connsiteX34" fmla="*/ 4371047 w 11040872"/>
              <a:gd name="connsiteY34" fmla="*/ 5722227 h 5722227"/>
              <a:gd name="connsiteX35" fmla="*/ 4009810 w 11040872"/>
              <a:gd name="connsiteY35" fmla="*/ 5722227 h 5722227"/>
              <a:gd name="connsiteX36" fmla="*/ 3550054 w 11040872"/>
              <a:gd name="connsiteY36" fmla="*/ 5722227 h 5722227"/>
              <a:gd name="connsiteX37" fmla="*/ 2893261 w 11040872"/>
              <a:gd name="connsiteY37" fmla="*/ 5722227 h 5722227"/>
              <a:gd name="connsiteX38" fmla="*/ 2137948 w 11040872"/>
              <a:gd name="connsiteY38" fmla="*/ 5722227 h 5722227"/>
              <a:gd name="connsiteX39" fmla="*/ 1579673 w 11040872"/>
              <a:gd name="connsiteY39" fmla="*/ 5722227 h 5722227"/>
              <a:gd name="connsiteX40" fmla="*/ 594482 w 11040872"/>
              <a:gd name="connsiteY40" fmla="*/ 5722227 h 5722227"/>
              <a:gd name="connsiteX41" fmla="*/ 0 w 11040872"/>
              <a:gd name="connsiteY41" fmla="*/ 5127745 h 5722227"/>
              <a:gd name="connsiteX42" fmla="*/ 0 w 11040872"/>
              <a:gd name="connsiteY42" fmla="*/ 4389471 h 5722227"/>
              <a:gd name="connsiteX43" fmla="*/ 0 w 11040872"/>
              <a:gd name="connsiteY43" fmla="*/ 3787194 h 5722227"/>
              <a:gd name="connsiteX44" fmla="*/ 0 w 11040872"/>
              <a:gd name="connsiteY44" fmla="*/ 3139585 h 5722227"/>
              <a:gd name="connsiteX45" fmla="*/ 0 w 11040872"/>
              <a:gd name="connsiteY45" fmla="*/ 2582642 h 5722227"/>
              <a:gd name="connsiteX46" fmla="*/ 0 w 11040872"/>
              <a:gd name="connsiteY46" fmla="*/ 1844367 h 5722227"/>
              <a:gd name="connsiteX47" fmla="*/ 0 w 11040872"/>
              <a:gd name="connsiteY47" fmla="*/ 1332756 h 5722227"/>
              <a:gd name="connsiteX48" fmla="*/ 0 w 11040872"/>
              <a:gd name="connsiteY48" fmla="*/ 594482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594482"/>
                </a:moveTo>
                <a:cubicBezTo>
                  <a:pt x="15746" y="210853"/>
                  <a:pt x="238566" y="-49047"/>
                  <a:pt x="594482" y="0"/>
                </a:cubicBezTo>
                <a:cubicBezTo>
                  <a:pt x="794518" y="-29056"/>
                  <a:pt x="1056835" y="31998"/>
                  <a:pt x="1448314" y="0"/>
                </a:cubicBezTo>
                <a:cubicBezTo>
                  <a:pt x="1839793" y="-31998"/>
                  <a:pt x="1717857" y="10568"/>
                  <a:pt x="1908070" y="0"/>
                </a:cubicBezTo>
                <a:cubicBezTo>
                  <a:pt x="2098283" y="-10568"/>
                  <a:pt x="2377757" y="-10377"/>
                  <a:pt x="2564864" y="0"/>
                </a:cubicBezTo>
                <a:cubicBezTo>
                  <a:pt x="2751971" y="10377"/>
                  <a:pt x="3048766" y="25570"/>
                  <a:pt x="3320177" y="0"/>
                </a:cubicBezTo>
                <a:cubicBezTo>
                  <a:pt x="3591588" y="-25570"/>
                  <a:pt x="3890997" y="-35762"/>
                  <a:pt x="4174009" y="0"/>
                </a:cubicBezTo>
                <a:cubicBezTo>
                  <a:pt x="4457021" y="35762"/>
                  <a:pt x="4687341" y="20239"/>
                  <a:pt x="4929322" y="0"/>
                </a:cubicBezTo>
                <a:cubicBezTo>
                  <a:pt x="5171303" y="-20239"/>
                  <a:pt x="5520807" y="-10743"/>
                  <a:pt x="5783154" y="0"/>
                </a:cubicBezTo>
                <a:cubicBezTo>
                  <a:pt x="6045501" y="10743"/>
                  <a:pt x="6171473" y="-14245"/>
                  <a:pt x="6538466" y="0"/>
                </a:cubicBezTo>
                <a:cubicBezTo>
                  <a:pt x="6905459" y="14245"/>
                  <a:pt x="6859386" y="-15798"/>
                  <a:pt x="6998222" y="0"/>
                </a:cubicBezTo>
                <a:cubicBezTo>
                  <a:pt x="7137058" y="15798"/>
                  <a:pt x="7493034" y="17684"/>
                  <a:pt x="7753535" y="0"/>
                </a:cubicBezTo>
                <a:cubicBezTo>
                  <a:pt x="8014036" y="-17684"/>
                  <a:pt x="8093734" y="-5742"/>
                  <a:pt x="8311810" y="0"/>
                </a:cubicBezTo>
                <a:cubicBezTo>
                  <a:pt x="8529886" y="5742"/>
                  <a:pt x="8549001" y="8497"/>
                  <a:pt x="8771566" y="0"/>
                </a:cubicBezTo>
                <a:cubicBezTo>
                  <a:pt x="8994131" y="-8497"/>
                  <a:pt x="8987828" y="-849"/>
                  <a:pt x="9132802" y="0"/>
                </a:cubicBezTo>
                <a:cubicBezTo>
                  <a:pt x="9277776" y="849"/>
                  <a:pt x="9415114" y="-11551"/>
                  <a:pt x="9592558" y="0"/>
                </a:cubicBezTo>
                <a:cubicBezTo>
                  <a:pt x="9770002" y="11551"/>
                  <a:pt x="10181650" y="-41772"/>
                  <a:pt x="10446390" y="0"/>
                </a:cubicBezTo>
                <a:cubicBezTo>
                  <a:pt x="10835046" y="-41554"/>
                  <a:pt x="11056788" y="252696"/>
                  <a:pt x="11040872" y="594482"/>
                </a:cubicBezTo>
                <a:cubicBezTo>
                  <a:pt x="11043504" y="949757"/>
                  <a:pt x="11021866" y="1151453"/>
                  <a:pt x="11040872" y="1332756"/>
                </a:cubicBezTo>
                <a:cubicBezTo>
                  <a:pt x="11059878" y="1514059"/>
                  <a:pt x="11068100" y="1802860"/>
                  <a:pt x="11040872" y="2071031"/>
                </a:cubicBezTo>
                <a:cubicBezTo>
                  <a:pt x="11013644" y="2339203"/>
                  <a:pt x="11032418" y="2442705"/>
                  <a:pt x="11040872" y="2627974"/>
                </a:cubicBezTo>
                <a:cubicBezTo>
                  <a:pt x="11049326" y="2813243"/>
                  <a:pt x="11063609" y="3012513"/>
                  <a:pt x="11040872" y="3366249"/>
                </a:cubicBezTo>
                <a:cubicBezTo>
                  <a:pt x="11018135" y="3719985"/>
                  <a:pt x="11016901" y="3727349"/>
                  <a:pt x="11040872" y="3923192"/>
                </a:cubicBezTo>
                <a:cubicBezTo>
                  <a:pt x="11064843" y="4119035"/>
                  <a:pt x="11006950" y="4790605"/>
                  <a:pt x="11040872" y="5127745"/>
                </a:cubicBezTo>
                <a:cubicBezTo>
                  <a:pt x="11056495" y="5431543"/>
                  <a:pt x="10805033" y="5712114"/>
                  <a:pt x="10446390" y="5722227"/>
                </a:cubicBezTo>
                <a:cubicBezTo>
                  <a:pt x="10354097" y="5715080"/>
                  <a:pt x="10214750" y="5743729"/>
                  <a:pt x="9986634" y="5722227"/>
                </a:cubicBezTo>
                <a:cubicBezTo>
                  <a:pt x="9758518" y="5700725"/>
                  <a:pt x="9314174" y="5689111"/>
                  <a:pt x="9132802" y="5722227"/>
                </a:cubicBezTo>
                <a:cubicBezTo>
                  <a:pt x="8951430" y="5755343"/>
                  <a:pt x="8857182" y="5714580"/>
                  <a:pt x="8771566" y="5722227"/>
                </a:cubicBezTo>
                <a:cubicBezTo>
                  <a:pt x="8685950" y="5729874"/>
                  <a:pt x="8346042" y="5748953"/>
                  <a:pt x="8114772" y="5722227"/>
                </a:cubicBezTo>
                <a:cubicBezTo>
                  <a:pt x="7883502" y="5695501"/>
                  <a:pt x="7746868" y="5746487"/>
                  <a:pt x="7556497" y="5722227"/>
                </a:cubicBezTo>
                <a:cubicBezTo>
                  <a:pt x="7366127" y="5697967"/>
                  <a:pt x="7202924" y="5748709"/>
                  <a:pt x="6998222" y="5722227"/>
                </a:cubicBezTo>
                <a:cubicBezTo>
                  <a:pt x="6793521" y="5695745"/>
                  <a:pt x="6669169" y="5749243"/>
                  <a:pt x="6439947" y="5722227"/>
                </a:cubicBezTo>
                <a:cubicBezTo>
                  <a:pt x="6210725" y="5695211"/>
                  <a:pt x="6188382" y="5721246"/>
                  <a:pt x="6078711" y="5722227"/>
                </a:cubicBezTo>
                <a:cubicBezTo>
                  <a:pt x="5969040" y="5723208"/>
                  <a:pt x="5527862" y="5683728"/>
                  <a:pt x="5224879" y="5722227"/>
                </a:cubicBezTo>
                <a:cubicBezTo>
                  <a:pt x="4921896" y="5760726"/>
                  <a:pt x="4729422" y="5692801"/>
                  <a:pt x="4371047" y="5722227"/>
                </a:cubicBezTo>
                <a:cubicBezTo>
                  <a:pt x="4012672" y="5751653"/>
                  <a:pt x="4105017" y="5723347"/>
                  <a:pt x="4009810" y="5722227"/>
                </a:cubicBezTo>
                <a:cubicBezTo>
                  <a:pt x="3914603" y="5721107"/>
                  <a:pt x="3645009" y="5723324"/>
                  <a:pt x="3550054" y="5722227"/>
                </a:cubicBezTo>
                <a:cubicBezTo>
                  <a:pt x="3455099" y="5721130"/>
                  <a:pt x="3124597" y="5727159"/>
                  <a:pt x="2893261" y="5722227"/>
                </a:cubicBezTo>
                <a:cubicBezTo>
                  <a:pt x="2661925" y="5717295"/>
                  <a:pt x="2343077" y="5701539"/>
                  <a:pt x="2137948" y="5722227"/>
                </a:cubicBezTo>
                <a:cubicBezTo>
                  <a:pt x="1932819" y="5742915"/>
                  <a:pt x="1693233" y="5733214"/>
                  <a:pt x="1579673" y="5722227"/>
                </a:cubicBezTo>
                <a:cubicBezTo>
                  <a:pt x="1466114" y="5711240"/>
                  <a:pt x="1044435" y="5724184"/>
                  <a:pt x="594482" y="5722227"/>
                </a:cubicBezTo>
                <a:cubicBezTo>
                  <a:pt x="328734" y="5686479"/>
                  <a:pt x="-66657" y="5424823"/>
                  <a:pt x="0" y="5127745"/>
                </a:cubicBezTo>
                <a:cubicBezTo>
                  <a:pt x="-35087" y="4972394"/>
                  <a:pt x="-19370" y="4652638"/>
                  <a:pt x="0" y="4389471"/>
                </a:cubicBezTo>
                <a:cubicBezTo>
                  <a:pt x="19370" y="4126304"/>
                  <a:pt x="-21113" y="3933106"/>
                  <a:pt x="0" y="3787194"/>
                </a:cubicBezTo>
                <a:cubicBezTo>
                  <a:pt x="21113" y="3641282"/>
                  <a:pt x="19216" y="3402544"/>
                  <a:pt x="0" y="3139585"/>
                </a:cubicBezTo>
                <a:cubicBezTo>
                  <a:pt x="-19216" y="2876626"/>
                  <a:pt x="-14413" y="2787638"/>
                  <a:pt x="0" y="2582642"/>
                </a:cubicBezTo>
                <a:cubicBezTo>
                  <a:pt x="14413" y="2377646"/>
                  <a:pt x="33464" y="2134599"/>
                  <a:pt x="0" y="1844367"/>
                </a:cubicBezTo>
                <a:cubicBezTo>
                  <a:pt x="-33464" y="1554136"/>
                  <a:pt x="25477" y="1493251"/>
                  <a:pt x="0" y="1332756"/>
                </a:cubicBezTo>
                <a:cubicBezTo>
                  <a:pt x="-25477" y="1172261"/>
                  <a:pt x="17540" y="876667"/>
                  <a:pt x="0" y="594482"/>
                </a:cubicBezTo>
                <a:close/>
              </a:path>
              <a:path w="11040872" h="5722227" stroke="0" extrusionOk="0">
                <a:moveTo>
                  <a:pt x="0" y="594482"/>
                </a:moveTo>
                <a:cubicBezTo>
                  <a:pt x="-37935" y="242760"/>
                  <a:pt x="194077" y="27054"/>
                  <a:pt x="594482" y="0"/>
                </a:cubicBezTo>
                <a:cubicBezTo>
                  <a:pt x="773932" y="-24550"/>
                  <a:pt x="1057890" y="25913"/>
                  <a:pt x="1448314" y="0"/>
                </a:cubicBezTo>
                <a:cubicBezTo>
                  <a:pt x="1838738" y="-25913"/>
                  <a:pt x="1797328" y="9502"/>
                  <a:pt x="2006589" y="0"/>
                </a:cubicBezTo>
                <a:cubicBezTo>
                  <a:pt x="2215851" y="-9502"/>
                  <a:pt x="2305839" y="-2636"/>
                  <a:pt x="2466345" y="0"/>
                </a:cubicBezTo>
                <a:cubicBezTo>
                  <a:pt x="2626851" y="2636"/>
                  <a:pt x="3037147" y="20740"/>
                  <a:pt x="3221657" y="0"/>
                </a:cubicBezTo>
                <a:cubicBezTo>
                  <a:pt x="3406167" y="-20740"/>
                  <a:pt x="3611889" y="-6653"/>
                  <a:pt x="3779932" y="0"/>
                </a:cubicBezTo>
                <a:cubicBezTo>
                  <a:pt x="3947975" y="6653"/>
                  <a:pt x="4422439" y="33567"/>
                  <a:pt x="4633764" y="0"/>
                </a:cubicBezTo>
                <a:cubicBezTo>
                  <a:pt x="4845089" y="-33567"/>
                  <a:pt x="4901367" y="-8717"/>
                  <a:pt x="5093520" y="0"/>
                </a:cubicBezTo>
                <a:cubicBezTo>
                  <a:pt x="5285673" y="8717"/>
                  <a:pt x="5570621" y="653"/>
                  <a:pt x="5947352" y="0"/>
                </a:cubicBezTo>
                <a:cubicBezTo>
                  <a:pt x="6324083" y="-653"/>
                  <a:pt x="6209930" y="13850"/>
                  <a:pt x="6308589" y="0"/>
                </a:cubicBezTo>
                <a:cubicBezTo>
                  <a:pt x="6407248" y="-13850"/>
                  <a:pt x="6752695" y="30990"/>
                  <a:pt x="6965383" y="0"/>
                </a:cubicBezTo>
                <a:cubicBezTo>
                  <a:pt x="7178071" y="-30990"/>
                  <a:pt x="7443480" y="-17327"/>
                  <a:pt x="7622176" y="0"/>
                </a:cubicBezTo>
                <a:cubicBezTo>
                  <a:pt x="7800872" y="17327"/>
                  <a:pt x="7990906" y="27729"/>
                  <a:pt x="8180451" y="0"/>
                </a:cubicBezTo>
                <a:cubicBezTo>
                  <a:pt x="8369996" y="-27729"/>
                  <a:pt x="8845868" y="-13192"/>
                  <a:pt x="9034283" y="0"/>
                </a:cubicBezTo>
                <a:cubicBezTo>
                  <a:pt x="9222698" y="13192"/>
                  <a:pt x="9517603" y="-10499"/>
                  <a:pt x="9888115" y="0"/>
                </a:cubicBezTo>
                <a:cubicBezTo>
                  <a:pt x="10258627" y="10499"/>
                  <a:pt x="10316781" y="14930"/>
                  <a:pt x="10446390" y="0"/>
                </a:cubicBezTo>
                <a:cubicBezTo>
                  <a:pt x="10718440" y="-53019"/>
                  <a:pt x="11013962" y="225931"/>
                  <a:pt x="11040872" y="594482"/>
                </a:cubicBezTo>
                <a:cubicBezTo>
                  <a:pt x="11043451" y="904574"/>
                  <a:pt x="11020776" y="1089158"/>
                  <a:pt x="11040872" y="1287424"/>
                </a:cubicBezTo>
                <a:cubicBezTo>
                  <a:pt x="11060968" y="1485690"/>
                  <a:pt x="11051926" y="1673788"/>
                  <a:pt x="11040872" y="1799035"/>
                </a:cubicBezTo>
                <a:cubicBezTo>
                  <a:pt x="11029818" y="1924282"/>
                  <a:pt x="11054623" y="2135970"/>
                  <a:pt x="11040872" y="2355978"/>
                </a:cubicBezTo>
                <a:cubicBezTo>
                  <a:pt x="11027121" y="2575986"/>
                  <a:pt x="11013030" y="2749477"/>
                  <a:pt x="11040872" y="3094253"/>
                </a:cubicBezTo>
                <a:cubicBezTo>
                  <a:pt x="11068714" y="3439030"/>
                  <a:pt x="11029506" y="3525085"/>
                  <a:pt x="11040872" y="3741862"/>
                </a:cubicBezTo>
                <a:cubicBezTo>
                  <a:pt x="11052238" y="3958639"/>
                  <a:pt x="11021397" y="4116679"/>
                  <a:pt x="11040872" y="4298805"/>
                </a:cubicBezTo>
                <a:cubicBezTo>
                  <a:pt x="11060347" y="4480931"/>
                  <a:pt x="11022539" y="4900124"/>
                  <a:pt x="11040872" y="5127745"/>
                </a:cubicBezTo>
                <a:cubicBezTo>
                  <a:pt x="10974688" y="5452322"/>
                  <a:pt x="10793932" y="5738773"/>
                  <a:pt x="10446390" y="5722227"/>
                </a:cubicBezTo>
                <a:cubicBezTo>
                  <a:pt x="10272062" y="5749271"/>
                  <a:pt x="10063650" y="5719054"/>
                  <a:pt x="9789596" y="5722227"/>
                </a:cubicBezTo>
                <a:cubicBezTo>
                  <a:pt x="9515542" y="5725400"/>
                  <a:pt x="9521222" y="5705365"/>
                  <a:pt x="9329840" y="5722227"/>
                </a:cubicBezTo>
                <a:cubicBezTo>
                  <a:pt x="9138458" y="5739089"/>
                  <a:pt x="8905417" y="5705714"/>
                  <a:pt x="8574527" y="5722227"/>
                </a:cubicBezTo>
                <a:cubicBezTo>
                  <a:pt x="8243637" y="5738740"/>
                  <a:pt x="8277624" y="5741955"/>
                  <a:pt x="8114772" y="5722227"/>
                </a:cubicBezTo>
                <a:cubicBezTo>
                  <a:pt x="7951921" y="5702499"/>
                  <a:pt x="7640420" y="5738357"/>
                  <a:pt x="7359459" y="5722227"/>
                </a:cubicBezTo>
                <a:cubicBezTo>
                  <a:pt x="7078498" y="5706097"/>
                  <a:pt x="7122500" y="5736206"/>
                  <a:pt x="6998222" y="5722227"/>
                </a:cubicBezTo>
                <a:cubicBezTo>
                  <a:pt x="6873944" y="5708248"/>
                  <a:pt x="6584762" y="5737766"/>
                  <a:pt x="6242909" y="5722227"/>
                </a:cubicBezTo>
                <a:cubicBezTo>
                  <a:pt x="5901056" y="5706688"/>
                  <a:pt x="5911118" y="5710812"/>
                  <a:pt x="5783154" y="5722227"/>
                </a:cubicBezTo>
                <a:cubicBezTo>
                  <a:pt x="5655191" y="5733642"/>
                  <a:pt x="5585023" y="5732166"/>
                  <a:pt x="5421917" y="5722227"/>
                </a:cubicBezTo>
                <a:cubicBezTo>
                  <a:pt x="5258811" y="5712288"/>
                  <a:pt x="5178725" y="5705468"/>
                  <a:pt x="4962161" y="5722227"/>
                </a:cubicBezTo>
                <a:cubicBezTo>
                  <a:pt x="4745597" y="5738986"/>
                  <a:pt x="4430318" y="5744224"/>
                  <a:pt x="4206848" y="5722227"/>
                </a:cubicBezTo>
                <a:cubicBezTo>
                  <a:pt x="3983378" y="5700230"/>
                  <a:pt x="3911697" y="5735058"/>
                  <a:pt x="3747093" y="5722227"/>
                </a:cubicBezTo>
                <a:cubicBezTo>
                  <a:pt x="3582489" y="5709396"/>
                  <a:pt x="3545682" y="5704593"/>
                  <a:pt x="3385856" y="5722227"/>
                </a:cubicBezTo>
                <a:cubicBezTo>
                  <a:pt x="3226030" y="5739861"/>
                  <a:pt x="3029507" y="5730116"/>
                  <a:pt x="2926100" y="5722227"/>
                </a:cubicBezTo>
                <a:cubicBezTo>
                  <a:pt x="2822693" y="5714338"/>
                  <a:pt x="2554822" y="5699610"/>
                  <a:pt x="2367825" y="5722227"/>
                </a:cubicBezTo>
                <a:cubicBezTo>
                  <a:pt x="2180829" y="5744844"/>
                  <a:pt x="2002855" y="5738254"/>
                  <a:pt x="1711032" y="5722227"/>
                </a:cubicBezTo>
                <a:cubicBezTo>
                  <a:pt x="1419209" y="5706200"/>
                  <a:pt x="1407274" y="5738383"/>
                  <a:pt x="1251276" y="5722227"/>
                </a:cubicBezTo>
                <a:cubicBezTo>
                  <a:pt x="1095278" y="5706071"/>
                  <a:pt x="872658" y="5717760"/>
                  <a:pt x="594482" y="5722227"/>
                </a:cubicBezTo>
                <a:cubicBezTo>
                  <a:pt x="253293" y="5699246"/>
                  <a:pt x="-22323" y="5466443"/>
                  <a:pt x="0" y="5127745"/>
                </a:cubicBezTo>
                <a:cubicBezTo>
                  <a:pt x="-23138" y="4892853"/>
                  <a:pt x="-21399" y="4758867"/>
                  <a:pt x="0" y="4616134"/>
                </a:cubicBezTo>
                <a:cubicBezTo>
                  <a:pt x="21399" y="4473401"/>
                  <a:pt x="-2392" y="4140718"/>
                  <a:pt x="0" y="4013858"/>
                </a:cubicBezTo>
                <a:cubicBezTo>
                  <a:pt x="2392" y="3886998"/>
                  <a:pt x="-9073" y="3524231"/>
                  <a:pt x="0" y="3320916"/>
                </a:cubicBezTo>
                <a:cubicBezTo>
                  <a:pt x="9073" y="3117601"/>
                  <a:pt x="-20614" y="2922972"/>
                  <a:pt x="0" y="2763972"/>
                </a:cubicBezTo>
                <a:cubicBezTo>
                  <a:pt x="20614" y="2604972"/>
                  <a:pt x="5751" y="2418545"/>
                  <a:pt x="0" y="2116363"/>
                </a:cubicBezTo>
                <a:cubicBezTo>
                  <a:pt x="-5751" y="1814181"/>
                  <a:pt x="-23336" y="1771268"/>
                  <a:pt x="0" y="1604752"/>
                </a:cubicBezTo>
                <a:cubicBezTo>
                  <a:pt x="23336" y="1438236"/>
                  <a:pt x="-35446" y="1063211"/>
                  <a:pt x="0" y="594482"/>
                </a:cubicBezTo>
                <a:close/>
              </a:path>
            </a:pathLst>
          </a:custGeom>
          <a:solidFill>
            <a:srgbClr val="C3704D"/>
          </a:solidFill>
          <a:ln w="25400">
            <a:solidFill>
              <a:srgbClr val="C3704D"/>
            </a:solidFill>
            <a:round/>
            <a:extLst>
              <a:ext uri="{C807C97D-BFC1-408E-A445-0C87EB9F89A2}">
                <ask:lineSketchStyleProps xmlns:ask="http://schemas.microsoft.com/office/drawing/2018/sketchyshapes" sd="1219033472">
                  <a:prstGeom prst="roundRect">
                    <a:avLst>
                      <a:gd name="adj" fmla="val 1038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B5C7A92-BB3F-6745-917E-C039D5461E19}"/>
              </a:ext>
            </a:extLst>
          </p:cNvPr>
          <p:cNvSpPr>
            <a:spLocks noGrp="1"/>
          </p:cNvSpPr>
          <p:nvPr>
            <p:ph type="title"/>
          </p:nvPr>
        </p:nvSpPr>
        <p:spPr>
          <a:xfrm>
            <a:off x="1151467" y="887973"/>
            <a:ext cx="9889067" cy="1325563"/>
          </a:xfrm>
        </p:spPr>
        <p:txBody>
          <a:bodyPr>
            <a:normAutofit/>
          </a:bodyPr>
          <a:lstStyle/>
          <a:p>
            <a:pPr>
              <a:lnSpc>
                <a:spcPct val="90000"/>
              </a:lnSpc>
            </a:pPr>
            <a:r>
              <a:rPr lang="fr-CA" sz="4100" dirty="0">
                <a:solidFill>
                  <a:schemeClr val="bg1"/>
                </a:solidFill>
              </a:rPr>
              <a:t>Résultats </a:t>
            </a:r>
            <a:br>
              <a:rPr lang="fr-CA" sz="4100" dirty="0">
                <a:solidFill>
                  <a:schemeClr val="bg1"/>
                </a:solidFill>
              </a:rPr>
            </a:br>
            <a:r>
              <a:rPr lang="fr-CA" sz="4100" dirty="0">
                <a:solidFill>
                  <a:schemeClr val="bg1"/>
                </a:solidFill>
              </a:rPr>
              <a:t>– la participation selon les enfants</a:t>
            </a:r>
          </a:p>
        </p:txBody>
      </p:sp>
      <p:sp>
        <p:nvSpPr>
          <p:cNvPr id="21" name="Rectangle 6">
            <a:extLst>
              <a:ext uri="{FF2B5EF4-FFF2-40B4-BE49-F238E27FC236}">
                <a16:creationId xmlns:a16="http://schemas.microsoft.com/office/drawing/2014/main" id="{6D7E5B0F-5185-440A-8222-321C1D118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du contenu 4">
            <a:extLst>
              <a:ext uri="{FF2B5EF4-FFF2-40B4-BE49-F238E27FC236}">
                <a16:creationId xmlns:a16="http://schemas.microsoft.com/office/drawing/2014/main" id="{D1A047B4-451F-264C-9044-68AEE632CE9D}"/>
              </a:ext>
            </a:extLst>
          </p:cNvPr>
          <p:cNvSpPr>
            <a:spLocks noGrp="1"/>
          </p:cNvSpPr>
          <p:nvPr>
            <p:ph idx="1"/>
          </p:nvPr>
        </p:nvSpPr>
        <p:spPr>
          <a:xfrm>
            <a:off x="1151467" y="2607733"/>
            <a:ext cx="9889067" cy="3285067"/>
          </a:xfrm>
        </p:spPr>
        <p:txBody>
          <a:bodyPr>
            <a:normAutofit fontScale="92500"/>
          </a:bodyPr>
          <a:lstStyle/>
          <a:p>
            <a:pPr marL="0" indent="0">
              <a:buNone/>
            </a:pPr>
            <a:r>
              <a:rPr lang="fr-CA" sz="4000" dirty="0">
                <a:solidFill>
                  <a:schemeClr val="bg1"/>
                </a:solidFill>
              </a:rPr>
              <a:t>Contexte dans lequel l’enfant se sent aimé, en sécurité et soutenu par l’</a:t>
            </a:r>
            <a:r>
              <a:rPr lang="fr-CA" sz="4000" dirty="0" err="1">
                <a:solidFill>
                  <a:schemeClr val="bg1"/>
                </a:solidFill>
              </a:rPr>
              <a:t>intervenant.e</a:t>
            </a:r>
            <a:r>
              <a:rPr lang="fr-CA" sz="4000" dirty="0">
                <a:solidFill>
                  <a:schemeClr val="bg1"/>
                </a:solidFill>
              </a:rPr>
              <a:t> pour prendre la parole et donner son opinion. L’enfant sent qu’il participe lorsqu’il comprend la situation, qu’il est écouté, qu’il est considéré, qu’il a un rôle centrale ne pouvant pas être substitué dans les différentes étapes du processus décisionnel et qu’il peut faire des choix notamment dans les situations qui le concernent directement. </a:t>
            </a:r>
          </a:p>
        </p:txBody>
      </p:sp>
    </p:spTree>
    <p:extLst>
      <p:ext uri="{BB962C8B-B14F-4D97-AF65-F5344CB8AC3E}">
        <p14:creationId xmlns:p14="http://schemas.microsoft.com/office/powerpoint/2010/main" val="3728232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C35FF2BE-B87A-364E-9B97-9A53870568A8}"/>
              </a:ext>
            </a:extLst>
          </p:cNvPr>
          <p:cNvGraphicFramePr>
            <a:graphicFrameLocks noGrp="1"/>
          </p:cNvGraphicFramePr>
          <p:nvPr>
            <p:ph idx="4294967295"/>
            <p:extLst>
              <p:ext uri="{D42A27DB-BD31-4B8C-83A1-F6EECF244321}">
                <p14:modId xmlns:p14="http://schemas.microsoft.com/office/powerpoint/2010/main" val="2390050159"/>
              </p:ext>
            </p:extLst>
          </p:nvPr>
        </p:nvGraphicFramePr>
        <p:xfrm>
          <a:off x="260350" y="425450"/>
          <a:ext cx="11671300" cy="6007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a:extLst>
              <a:ext uri="{FF2B5EF4-FFF2-40B4-BE49-F238E27FC236}">
                <a16:creationId xmlns:a16="http://schemas.microsoft.com/office/drawing/2014/main" id="{46D430F0-3DCF-4B4B-AC8B-10F8C0A9F5B0}"/>
              </a:ext>
            </a:extLst>
          </p:cNvPr>
          <p:cNvSpPr txBox="1"/>
          <p:nvPr/>
        </p:nvSpPr>
        <p:spPr>
          <a:xfrm>
            <a:off x="11195830" y="6488668"/>
            <a:ext cx="884666" cy="369332"/>
          </a:xfrm>
          <a:prstGeom prst="rect">
            <a:avLst/>
          </a:prstGeom>
          <a:noFill/>
        </p:spPr>
        <p:txBody>
          <a:bodyPr wrap="none" rtlCol="0">
            <a:spAutoFit/>
          </a:bodyPr>
          <a:lstStyle/>
          <a:p>
            <a:r>
              <a:rPr lang="fr-CA" dirty="0" err="1"/>
              <a:t>Lundy</a:t>
            </a:r>
            <a:r>
              <a:rPr lang="fr-CA" dirty="0"/>
              <a:t> (2007)</a:t>
            </a:r>
          </a:p>
        </p:txBody>
      </p:sp>
    </p:spTree>
    <p:extLst>
      <p:ext uri="{BB962C8B-B14F-4D97-AF65-F5344CB8AC3E}">
        <p14:creationId xmlns:p14="http://schemas.microsoft.com/office/powerpoint/2010/main" val="375489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C47E9A0E-B5E4-4449-A6C0-CAEE2F6102F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5A629ECE-25EB-D141-B921-1E47FD5CF410}"/>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454A818C-4192-EE43-B4DD-801D245F2A2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FB202D04-0648-FB42-92A7-0FACC6B2E52E}"/>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F24969A4-F66D-514B-A096-704C4A323E99}"/>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048C5EB3-70F5-B249-893F-BE98CBD89BFA}"/>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778C7E14-A168-A342-8DF5-6626BD68E16D}"/>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25E6C127-F9F8-ED41-A814-218AEEBF598D}"/>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E3614FB5-0CE1-B446-9381-240920AEA719}"/>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graphicEl>
                                              <a:dgm id="{59FA4C18-64B2-3E4A-AA01-3C7DD33F8BE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91CB39-508A-9B4D-9B9E-A7A6D661B725}"/>
              </a:ext>
            </a:extLst>
          </p:cNvPr>
          <p:cNvSpPr>
            <a:spLocks noGrp="1"/>
          </p:cNvSpPr>
          <p:nvPr>
            <p:ph type="title"/>
          </p:nvPr>
        </p:nvSpPr>
        <p:spPr/>
        <p:txBody>
          <a:bodyPr/>
          <a:lstStyle/>
          <a:p>
            <a:r>
              <a:rPr lang="fr-CA" dirty="0"/>
              <a:t>Espace</a:t>
            </a:r>
          </a:p>
        </p:txBody>
      </p:sp>
      <p:sp>
        <p:nvSpPr>
          <p:cNvPr id="4" name="Espace réservé du contenu 3">
            <a:extLst>
              <a:ext uri="{FF2B5EF4-FFF2-40B4-BE49-F238E27FC236}">
                <a16:creationId xmlns:a16="http://schemas.microsoft.com/office/drawing/2014/main" id="{E0C7A812-B64F-7348-8E2D-1B12CC665311}"/>
              </a:ext>
            </a:extLst>
          </p:cNvPr>
          <p:cNvSpPr>
            <a:spLocks noGrp="1"/>
          </p:cNvSpPr>
          <p:nvPr>
            <p:ph sz="half" idx="1"/>
          </p:nvPr>
        </p:nvSpPr>
        <p:spPr/>
        <p:txBody>
          <a:bodyPr>
            <a:normAutofit fontScale="92500" lnSpcReduction="20000"/>
          </a:bodyPr>
          <a:lstStyle/>
          <a:p>
            <a:pPr marL="0" indent="0">
              <a:buNone/>
            </a:pPr>
            <a:r>
              <a:rPr lang="fr-CA" dirty="0"/>
              <a:t>«T’a une fenêtre, deux lumières pi t’a la T.E.S. qui est assis sur sa chaise pi fait bon </a:t>
            </a:r>
            <a:r>
              <a:rPr lang="fr-CA" dirty="0" err="1"/>
              <a:t>quessé</a:t>
            </a:r>
            <a:r>
              <a:rPr lang="fr-CA" dirty="0"/>
              <a:t> que t’a faite.»</a:t>
            </a:r>
          </a:p>
          <a:p>
            <a:pPr marL="0" indent="0">
              <a:buNone/>
            </a:pPr>
            <a:r>
              <a:rPr lang="fr-CA" dirty="0"/>
              <a:t>«Mes deux pièces préférées que j’aimais c’était 3 et 4 parce que c’était comme chaleureux, mignon, y’avait quand même un peu d’espace. C’était correct, c’était des affaires de détente.»</a:t>
            </a:r>
          </a:p>
          <a:p>
            <a:pPr marL="0" indent="0">
              <a:buNone/>
            </a:pPr>
            <a:r>
              <a:rPr lang="fr-CA" dirty="0"/>
              <a:t>«Moi j’ai choisi la numéro 4. […] parce que moi toutes les personnes de ma famille habitent dans le bois </a:t>
            </a:r>
            <a:r>
              <a:rPr lang="fr-CA" dirty="0" err="1"/>
              <a:t>faque</a:t>
            </a:r>
            <a:r>
              <a:rPr lang="fr-CA" dirty="0"/>
              <a:t> je me sens plus en sécurité.» </a:t>
            </a:r>
            <a:endParaRPr lang="en-US" dirty="0"/>
          </a:p>
          <a:p>
            <a:endParaRPr lang="en-US" dirty="0"/>
          </a:p>
          <a:p>
            <a:endParaRPr lang="fr-CA" dirty="0"/>
          </a:p>
        </p:txBody>
      </p:sp>
      <p:graphicFrame>
        <p:nvGraphicFramePr>
          <p:cNvPr id="7" name="Espace réservé du contenu 4">
            <a:extLst>
              <a:ext uri="{FF2B5EF4-FFF2-40B4-BE49-F238E27FC236}">
                <a16:creationId xmlns:a16="http://schemas.microsoft.com/office/drawing/2014/main" id="{EBFDE504-A205-4BB5-B4EC-42888F21574C}"/>
              </a:ext>
            </a:extLst>
          </p:cNvPr>
          <p:cNvGraphicFramePr>
            <a:graphicFrameLocks noGrp="1"/>
          </p:cNvGraphicFramePr>
          <p:nvPr>
            <p:ph sz="half" idx="2"/>
            <p:extLst>
              <p:ext uri="{D42A27DB-BD31-4B8C-83A1-F6EECF244321}">
                <p14:modId xmlns:p14="http://schemas.microsoft.com/office/powerpoint/2010/main" val="762087415"/>
              </p:ext>
            </p:extLst>
          </p:nvPr>
        </p:nvGraphicFramePr>
        <p:xfrm>
          <a:off x="6172200" y="1929384"/>
          <a:ext cx="5181600" cy="4251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 1" descr="RÃ©sultats de recherche d'images pour Â«Â bureau intervenantÂ Â»">
            <a:extLst>
              <a:ext uri="{FF2B5EF4-FFF2-40B4-BE49-F238E27FC236}">
                <a16:creationId xmlns:a16="http://schemas.microsoft.com/office/drawing/2014/main" id="{DC06E8E4-FC86-8C48-8338-2B16C94CC684}"/>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3106945" y="260852"/>
            <a:ext cx="1988345" cy="132556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95F5998A-5B81-404F-A625-5707260863AF}"/>
              </a:ext>
            </a:extLst>
          </p:cNvPr>
          <p:cNvPicPr>
            <a:picLocks noChangeAspect="1"/>
          </p:cNvPicPr>
          <p:nvPr/>
        </p:nvPicPr>
        <p:blipFill>
          <a:blip r:embed="rId10"/>
          <a:stretch>
            <a:fillRect/>
          </a:stretch>
        </p:blipFill>
        <p:spPr>
          <a:xfrm>
            <a:off x="5523087" y="260852"/>
            <a:ext cx="1987374" cy="1325563"/>
          </a:xfrm>
          <a:prstGeom prst="rect">
            <a:avLst/>
          </a:prstGeom>
        </p:spPr>
      </p:pic>
      <p:sp>
        <p:nvSpPr>
          <p:cNvPr id="8" name="ZoneTexte 7">
            <a:extLst>
              <a:ext uri="{FF2B5EF4-FFF2-40B4-BE49-F238E27FC236}">
                <a16:creationId xmlns:a16="http://schemas.microsoft.com/office/drawing/2014/main" id="{20BEC338-2BE2-B440-B12E-0A8E20B9ABC2}"/>
              </a:ext>
            </a:extLst>
          </p:cNvPr>
          <p:cNvSpPr txBox="1"/>
          <p:nvPr/>
        </p:nvSpPr>
        <p:spPr>
          <a:xfrm>
            <a:off x="3106944" y="214990"/>
            <a:ext cx="508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CA" sz="2400" dirty="0"/>
              <a:t>1</a:t>
            </a:r>
          </a:p>
        </p:txBody>
      </p:sp>
      <p:sp>
        <p:nvSpPr>
          <p:cNvPr id="9" name="ZoneTexte 8">
            <a:extLst>
              <a:ext uri="{FF2B5EF4-FFF2-40B4-BE49-F238E27FC236}">
                <a16:creationId xmlns:a16="http://schemas.microsoft.com/office/drawing/2014/main" id="{46036CB8-BBE5-0B47-86ED-56F1292684BC}"/>
              </a:ext>
            </a:extLst>
          </p:cNvPr>
          <p:cNvSpPr txBox="1"/>
          <p:nvPr/>
        </p:nvSpPr>
        <p:spPr>
          <a:xfrm>
            <a:off x="5523086" y="260852"/>
            <a:ext cx="508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CA" sz="2400" dirty="0"/>
              <a:t>2</a:t>
            </a:r>
          </a:p>
        </p:txBody>
      </p:sp>
      <p:pic>
        <p:nvPicPr>
          <p:cNvPr id="12" name="Image 11">
            <a:extLst>
              <a:ext uri="{FF2B5EF4-FFF2-40B4-BE49-F238E27FC236}">
                <a16:creationId xmlns:a16="http://schemas.microsoft.com/office/drawing/2014/main" id="{E1E61037-3F13-6846-9119-79D7BF4903B1}"/>
              </a:ext>
            </a:extLst>
          </p:cNvPr>
          <p:cNvPicPr>
            <a:picLocks noChangeAspect="1"/>
          </p:cNvPicPr>
          <p:nvPr/>
        </p:nvPicPr>
        <p:blipFill>
          <a:blip r:embed="rId11"/>
          <a:stretch>
            <a:fillRect/>
          </a:stretch>
        </p:blipFill>
        <p:spPr>
          <a:xfrm>
            <a:off x="7794835" y="255507"/>
            <a:ext cx="1830984" cy="1325563"/>
          </a:xfrm>
          <a:prstGeom prst="rect">
            <a:avLst/>
          </a:prstGeom>
        </p:spPr>
      </p:pic>
      <p:pic>
        <p:nvPicPr>
          <p:cNvPr id="13" name="Image 12">
            <a:extLst>
              <a:ext uri="{FF2B5EF4-FFF2-40B4-BE49-F238E27FC236}">
                <a16:creationId xmlns:a16="http://schemas.microsoft.com/office/drawing/2014/main" id="{4FC240BC-2C02-3344-865A-914551B6010D}"/>
              </a:ext>
            </a:extLst>
          </p:cNvPr>
          <p:cNvPicPr>
            <a:picLocks noChangeAspect="1"/>
          </p:cNvPicPr>
          <p:nvPr/>
        </p:nvPicPr>
        <p:blipFill>
          <a:blip r:embed="rId12"/>
          <a:stretch>
            <a:fillRect/>
          </a:stretch>
        </p:blipFill>
        <p:spPr>
          <a:xfrm>
            <a:off x="9847364" y="228037"/>
            <a:ext cx="1952302" cy="1325563"/>
          </a:xfrm>
          <a:prstGeom prst="rect">
            <a:avLst/>
          </a:prstGeom>
        </p:spPr>
      </p:pic>
      <p:sp>
        <p:nvSpPr>
          <p:cNvPr id="15" name="ZoneTexte 14">
            <a:extLst>
              <a:ext uri="{FF2B5EF4-FFF2-40B4-BE49-F238E27FC236}">
                <a16:creationId xmlns:a16="http://schemas.microsoft.com/office/drawing/2014/main" id="{84CCB1EC-0987-C04A-B599-0271DAD1BBE6}"/>
              </a:ext>
            </a:extLst>
          </p:cNvPr>
          <p:cNvSpPr txBox="1"/>
          <p:nvPr/>
        </p:nvSpPr>
        <p:spPr>
          <a:xfrm flipH="1">
            <a:off x="9828489" y="214991"/>
            <a:ext cx="47953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CA" sz="2400" dirty="0"/>
              <a:t>4</a:t>
            </a:r>
          </a:p>
        </p:txBody>
      </p:sp>
      <p:sp>
        <p:nvSpPr>
          <p:cNvPr id="16" name="ZoneTexte 15">
            <a:extLst>
              <a:ext uri="{FF2B5EF4-FFF2-40B4-BE49-F238E27FC236}">
                <a16:creationId xmlns:a16="http://schemas.microsoft.com/office/drawing/2014/main" id="{B66B30AB-6F00-6740-A2B9-8CD9B7081DD8}"/>
              </a:ext>
            </a:extLst>
          </p:cNvPr>
          <p:cNvSpPr txBox="1"/>
          <p:nvPr/>
        </p:nvSpPr>
        <p:spPr>
          <a:xfrm>
            <a:off x="7758916" y="173689"/>
            <a:ext cx="508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CA" sz="2400" dirty="0"/>
              <a:t>3</a:t>
            </a:r>
          </a:p>
        </p:txBody>
      </p:sp>
    </p:spTree>
    <p:extLst>
      <p:ext uri="{BB962C8B-B14F-4D97-AF65-F5344CB8AC3E}">
        <p14:creationId xmlns:p14="http://schemas.microsoft.com/office/powerpoint/2010/main" val="183022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Graphic spid="7" grpId="0">
        <p:bldAsOne/>
      </p:bldGraphic>
      <p:bldP spid="8" grpId="0" animBg="1"/>
      <p:bldP spid="9"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91CB39-508A-9B4D-9B9E-A7A6D661B725}"/>
              </a:ext>
            </a:extLst>
          </p:cNvPr>
          <p:cNvSpPr>
            <a:spLocks noGrp="1"/>
          </p:cNvSpPr>
          <p:nvPr>
            <p:ph type="title"/>
          </p:nvPr>
        </p:nvSpPr>
        <p:spPr/>
        <p:txBody>
          <a:bodyPr/>
          <a:lstStyle/>
          <a:p>
            <a:r>
              <a:rPr lang="fr-CA" dirty="0"/>
              <a:t>Voix</a:t>
            </a:r>
          </a:p>
        </p:txBody>
      </p:sp>
      <p:sp>
        <p:nvSpPr>
          <p:cNvPr id="4" name="Espace réservé du contenu 3">
            <a:extLst>
              <a:ext uri="{FF2B5EF4-FFF2-40B4-BE49-F238E27FC236}">
                <a16:creationId xmlns:a16="http://schemas.microsoft.com/office/drawing/2014/main" id="{E0C7A812-B64F-7348-8E2D-1B12CC665311}"/>
              </a:ext>
            </a:extLst>
          </p:cNvPr>
          <p:cNvSpPr>
            <a:spLocks noGrp="1"/>
          </p:cNvSpPr>
          <p:nvPr>
            <p:ph sz="half" idx="1"/>
          </p:nvPr>
        </p:nvSpPr>
        <p:spPr/>
        <p:txBody>
          <a:bodyPr>
            <a:normAutofit fontScale="85000" lnSpcReduction="20000"/>
          </a:bodyPr>
          <a:lstStyle/>
          <a:p>
            <a:pPr marL="0" indent="0">
              <a:buNone/>
            </a:pPr>
            <a:r>
              <a:rPr lang="fr-CA" dirty="0"/>
              <a:t>«Quand je donne mon opinion, il ne faut pas que j’aille peur de la donner.»</a:t>
            </a:r>
          </a:p>
          <a:p>
            <a:pPr marL="0" indent="0">
              <a:buNone/>
            </a:pPr>
            <a:r>
              <a:rPr lang="fr-CA" dirty="0"/>
              <a:t>«Elle est gentille et a me dit des bons mots. Quand a me dit des bons mots je me sens comme je suis contente et bien. Elle m’aime aussi. Elle m’aide. Elle me donne des trucs. Je peux réussir. </a:t>
            </a:r>
            <a:r>
              <a:rPr lang="fr-CA" i="1" dirty="0"/>
              <a:t>Comment sais-tu qu’elle t’aime? </a:t>
            </a:r>
            <a:r>
              <a:rPr lang="fr-CA" dirty="0"/>
              <a:t>Elle me le dit.»</a:t>
            </a:r>
            <a:endParaRPr lang="en-US" dirty="0"/>
          </a:p>
          <a:p>
            <a:pPr marL="0" indent="0">
              <a:buNone/>
            </a:pPr>
            <a:r>
              <a:rPr lang="en-US" dirty="0"/>
              <a:t>«Bin des </a:t>
            </a:r>
            <a:r>
              <a:rPr lang="en-US" dirty="0" err="1"/>
              <a:t>fois</a:t>
            </a:r>
            <a:r>
              <a:rPr lang="en-US" dirty="0"/>
              <a:t> on fait des </a:t>
            </a:r>
            <a:r>
              <a:rPr lang="en-US" dirty="0" err="1"/>
              <a:t>réunions</a:t>
            </a:r>
            <a:r>
              <a:rPr lang="en-US" dirty="0"/>
              <a:t> ensemble </a:t>
            </a:r>
            <a:r>
              <a:rPr lang="en-US" dirty="0" err="1"/>
              <a:t>faque</a:t>
            </a:r>
            <a:r>
              <a:rPr lang="en-US" dirty="0"/>
              <a:t> on se </a:t>
            </a:r>
            <a:r>
              <a:rPr lang="en-US" dirty="0" err="1"/>
              <a:t>voit</a:t>
            </a:r>
            <a:r>
              <a:rPr lang="en-US" dirty="0"/>
              <a:t> </a:t>
            </a:r>
            <a:r>
              <a:rPr lang="en-US" dirty="0" err="1"/>
              <a:t>souvent</a:t>
            </a:r>
            <a:r>
              <a:rPr lang="en-US" dirty="0"/>
              <a:t>. </a:t>
            </a:r>
            <a:r>
              <a:rPr lang="en-US" dirty="0" err="1"/>
              <a:t>Pis</a:t>
            </a:r>
            <a:r>
              <a:rPr lang="en-US" dirty="0"/>
              <a:t> des </a:t>
            </a:r>
            <a:r>
              <a:rPr lang="en-US" dirty="0" err="1"/>
              <a:t>fois</a:t>
            </a:r>
            <a:r>
              <a:rPr lang="en-US" dirty="0"/>
              <a:t> </a:t>
            </a:r>
            <a:r>
              <a:rPr lang="en-US" dirty="0" err="1"/>
              <a:t>quand</a:t>
            </a:r>
            <a:r>
              <a:rPr lang="en-US" dirty="0"/>
              <a:t> </a:t>
            </a:r>
            <a:r>
              <a:rPr lang="en-US" dirty="0" err="1"/>
              <a:t>j’ai</a:t>
            </a:r>
            <a:r>
              <a:rPr lang="en-US" dirty="0"/>
              <a:t> </a:t>
            </a:r>
            <a:r>
              <a:rPr lang="en-US" dirty="0" err="1"/>
              <a:t>besoin</a:t>
            </a:r>
            <a:r>
              <a:rPr lang="en-US" dirty="0"/>
              <a:t> </a:t>
            </a:r>
            <a:r>
              <a:rPr lang="en-US" dirty="0" err="1"/>
              <a:t>d’y</a:t>
            </a:r>
            <a:r>
              <a:rPr lang="en-US" dirty="0"/>
              <a:t> </a:t>
            </a:r>
            <a:r>
              <a:rPr lang="en-US" dirty="0" err="1"/>
              <a:t>parler</a:t>
            </a:r>
            <a:r>
              <a:rPr lang="en-US" dirty="0"/>
              <a:t> </a:t>
            </a:r>
            <a:r>
              <a:rPr lang="en-US" dirty="0" err="1"/>
              <a:t>à</a:t>
            </a:r>
            <a:r>
              <a:rPr lang="en-US" dirty="0"/>
              <a:t> </a:t>
            </a:r>
            <a:r>
              <a:rPr lang="en-US" dirty="0" err="1"/>
              <a:t>elle</a:t>
            </a:r>
            <a:r>
              <a:rPr lang="en-US" dirty="0"/>
              <a:t>, </a:t>
            </a:r>
            <a:r>
              <a:rPr lang="en-US" dirty="0" err="1"/>
              <a:t>elle</a:t>
            </a:r>
            <a:r>
              <a:rPr lang="en-US" dirty="0"/>
              <a:t> </a:t>
            </a:r>
            <a:r>
              <a:rPr lang="en-US" dirty="0" err="1"/>
              <a:t>prend</a:t>
            </a:r>
            <a:r>
              <a:rPr lang="en-US" dirty="0"/>
              <a:t> du temps et tout </a:t>
            </a:r>
            <a:r>
              <a:rPr lang="en-US" dirty="0" err="1"/>
              <a:t>même</a:t>
            </a:r>
            <a:r>
              <a:rPr lang="en-US" dirty="0"/>
              <a:t> </a:t>
            </a:r>
            <a:r>
              <a:rPr lang="en-US" dirty="0" err="1"/>
              <a:t>si</a:t>
            </a:r>
            <a:r>
              <a:rPr lang="en-US" dirty="0"/>
              <a:t> </a:t>
            </a:r>
            <a:r>
              <a:rPr lang="en-US" dirty="0" err="1"/>
              <a:t>elle</a:t>
            </a:r>
            <a:r>
              <a:rPr lang="en-US" dirty="0"/>
              <a:t> </a:t>
            </a:r>
            <a:r>
              <a:rPr lang="en-US" dirty="0" err="1"/>
              <a:t>est</a:t>
            </a:r>
            <a:r>
              <a:rPr lang="en-US" dirty="0"/>
              <a:t> un tout petit </a:t>
            </a:r>
            <a:r>
              <a:rPr lang="en-US" dirty="0" err="1"/>
              <a:t>peu</a:t>
            </a:r>
            <a:r>
              <a:rPr lang="en-US" dirty="0"/>
              <a:t> plus </a:t>
            </a:r>
            <a:r>
              <a:rPr lang="en-US" dirty="0" err="1"/>
              <a:t>occupée</a:t>
            </a:r>
            <a:r>
              <a:rPr lang="en-US" dirty="0"/>
              <a:t>.» </a:t>
            </a:r>
            <a:endParaRPr lang="fr-CA" dirty="0"/>
          </a:p>
          <a:p>
            <a:pPr marL="0" indent="0">
              <a:buNone/>
            </a:pPr>
            <a:endParaRPr lang="fr-CA" dirty="0">
              <a:latin typeface="Calibri" panose="020F0502020204030204" pitchFamily="34" charset="0"/>
            </a:endParaRPr>
          </a:p>
          <a:p>
            <a:pPr marL="0" indent="0">
              <a:buNone/>
            </a:pPr>
            <a:endParaRPr lang="fr-CA" dirty="0"/>
          </a:p>
        </p:txBody>
      </p:sp>
      <p:graphicFrame>
        <p:nvGraphicFramePr>
          <p:cNvPr id="8" name="Espace réservé du contenu 4">
            <a:extLst>
              <a:ext uri="{FF2B5EF4-FFF2-40B4-BE49-F238E27FC236}">
                <a16:creationId xmlns:a16="http://schemas.microsoft.com/office/drawing/2014/main" id="{BA79958E-C992-FE48-8B27-F6B4874DEC06}"/>
              </a:ext>
            </a:extLst>
          </p:cNvPr>
          <p:cNvGraphicFramePr>
            <a:graphicFrameLocks noGrp="1"/>
          </p:cNvGraphicFramePr>
          <p:nvPr>
            <p:ph sz="half" idx="2"/>
            <p:extLst>
              <p:ext uri="{D42A27DB-BD31-4B8C-83A1-F6EECF244321}">
                <p14:modId xmlns:p14="http://schemas.microsoft.com/office/powerpoint/2010/main" val="1365965364"/>
              </p:ext>
            </p:extLst>
          </p:nvPr>
        </p:nvGraphicFramePr>
        <p:xfrm>
          <a:off x="6172200" y="1928813"/>
          <a:ext cx="5181600" cy="4252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508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Graphic spid="8" grpId="0" uiExpand="1">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91CB39-508A-9B4D-9B9E-A7A6D661B725}"/>
              </a:ext>
            </a:extLst>
          </p:cNvPr>
          <p:cNvSpPr>
            <a:spLocks noGrp="1"/>
          </p:cNvSpPr>
          <p:nvPr>
            <p:ph type="title"/>
          </p:nvPr>
        </p:nvSpPr>
        <p:spPr/>
        <p:txBody>
          <a:bodyPr/>
          <a:lstStyle/>
          <a:p>
            <a:r>
              <a:rPr lang="fr-CA" dirty="0"/>
              <a:t>Audience</a:t>
            </a:r>
          </a:p>
        </p:txBody>
      </p:sp>
      <p:sp>
        <p:nvSpPr>
          <p:cNvPr id="4" name="Espace réservé du contenu 3">
            <a:extLst>
              <a:ext uri="{FF2B5EF4-FFF2-40B4-BE49-F238E27FC236}">
                <a16:creationId xmlns:a16="http://schemas.microsoft.com/office/drawing/2014/main" id="{E0C7A812-B64F-7348-8E2D-1B12CC665311}"/>
              </a:ext>
            </a:extLst>
          </p:cNvPr>
          <p:cNvSpPr>
            <a:spLocks noGrp="1"/>
          </p:cNvSpPr>
          <p:nvPr>
            <p:ph sz="half" idx="1"/>
          </p:nvPr>
        </p:nvSpPr>
        <p:spPr/>
        <p:txBody>
          <a:bodyPr>
            <a:noAutofit/>
          </a:bodyPr>
          <a:lstStyle/>
          <a:p>
            <a:pPr marL="0" indent="0">
              <a:buNone/>
            </a:pPr>
            <a:r>
              <a:rPr lang="fr-FR" sz="2600" dirty="0"/>
              <a:t>«[L’intervenante nomme qu’elle n’est pas là pour chicaner alors] ça dit que tu peux lui faire confiance, que a va pas te donner de conséquence, qu’a veut juste que tu lui expliques ce qui s’est passé.»</a:t>
            </a:r>
            <a:endParaRPr lang="fr-CA" sz="2600" dirty="0"/>
          </a:p>
          <a:p>
            <a:pPr marL="0" indent="0">
              <a:buNone/>
            </a:pPr>
            <a:r>
              <a:rPr lang="fr-CA" sz="2600" dirty="0"/>
              <a:t>«Lui c’est un travailleur social. […] il nous aidait beaucoup. Il était doux, il était correct, il nous comprenait, il était juste, c’est une bonne personne.» </a:t>
            </a:r>
          </a:p>
          <a:p>
            <a:pPr marL="0" indent="0">
              <a:buNone/>
            </a:pPr>
            <a:r>
              <a:rPr lang="en-US" sz="2800" dirty="0" err="1"/>
              <a:t>C’est</a:t>
            </a:r>
            <a:r>
              <a:rPr lang="en-US" sz="2800" dirty="0"/>
              <a:t> </a:t>
            </a:r>
            <a:r>
              <a:rPr lang="en-US" sz="2800" dirty="0" err="1"/>
              <a:t>parce</a:t>
            </a:r>
            <a:r>
              <a:rPr lang="en-US" sz="2800" dirty="0"/>
              <a:t> que </a:t>
            </a:r>
            <a:r>
              <a:rPr lang="en-US" sz="2800" dirty="0" err="1"/>
              <a:t>comme</a:t>
            </a:r>
            <a:r>
              <a:rPr lang="en-US" sz="2800" dirty="0"/>
              <a:t>, </a:t>
            </a:r>
            <a:r>
              <a:rPr lang="en-US" sz="2800" dirty="0" err="1"/>
              <a:t>elle</a:t>
            </a:r>
            <a:r>
              <a:rPr lang="en-US" sz="2800" dirty="0"/>
              <a:t> </a:t>
            </a:r>
            <a:r>
              <a:rPr lang="en-US" sz="2800" dirty="0" err="1"/>
              <a:t>m’écoute</a:t>
            </a:r>
            <a:r>
              <a:rPr lang="en-US" sz="2800" dirty="0"/>
              <a:t> </a:t>
            </a:r>
            <a:r>
              <a:rPr lang="en-US" sz="2800" dirty="0" err="1"/>
              <a:t>pis</a:t>
            </a:r>
            <a:r>
              <a:rPr lang="en-US" sz="2800" dirty="0"/>
              <a:t> après </a:t>
            </a:r>
            <a:r>
              <a:rPr lang="en-US" sz="2800" dirty="0" err="1"/>
              <a:t>comme</a:t>
            </a:r>
            <a:r>
              <a:rPr lang="en-US" sz="2800" dirty="0"/>
              <a:t> </a:t>
            </a:r>
            <a:r>
              <a:rPr lang="en-US" sz="2800" dirty="0" err="1"/>
              <a:t>quand</a:t>
            </a:r>
            <a:r>
              <a:rPr lang="en-US" sz="2800" dirty="0"/>
              <a:t> </a:t>
            </a:r>
            <a:r>
              <a:rPr lang="en-US" sz="2800" dirty="0" err="1"/>
              <a:t>j’ai</a:t>
            </a:r>
            <a:r>
              <a:rPr lang="en-US" sz="2800" dirty="0"/>
              <a:t> </a:t>
            </a:r>
            <a:r>
              <a:rPr lang="en-US" sz="2800" dirty="0" err="1"/>
              <a:t>terminé</a:t>
            </a:r>
            <a:r>
              <a:rPr lang="en-US" sz="2800" dirty="0"/>
              <a:t> de </a:t>
            </a:r>
            <a:r>
              <a:rPr lang="en-US" sz="2800" dirty="0" err="1"/>
              <a:t>parler</a:t>
            </a:r>
            <a:r>
              <a:rPr lang="en-US" sz="2800" dirty="0"/>
              <a:t> </a:t>
            </a:r>
            <a:r>
              <a:rPr lang="en-US" sz="2800" dirty="0" err="1"/>
              <a:t>elle</a:t>
            </a:r>
            <a:r>
              <a:rPr lang="en-US" sz="2800" dirty="0"/>
              <a:t> </a:t>
            </a:r>
            <a:r>
              <a:rPr lang="en-US" sz="2800" dirty="0" err="1"/>
              <a:t>donne</a:t>
            </a:r>
            <a:r>
              <a:rPr lang="en-US" sz="2800" dirty="0"/>
              <a:t> son opinion. […] </a:t>
            </a:r>
            <a:r>
              <a:rPr lang="en-US" sz="2800" dirty="0" err="1"/>
              <a:t>C’est</a:t>
            </a:r>
            <a:r>
              <a:rPr lang="en-US" sz="2800" dirty="0"/>
              <a:t> </a:t>
            </a:r>
            <a:r>
              <a:rPr lang="en-US" sz="2800" dirty="0" err="1"/>
              <a:t>donnant-donnant</a:t>
            </a:r>
            <a:r>
              <a:rPr lang="en-US" sz="2800" dirty="0"/>
              <a:t>».</a:t>
            </a:r>
            <a:endParaRPr lang="fr-CA" sz="2800" dirty="0"/>
          </a:p>
          <a:p>
            <a:pPr marL="0" indent="0">
              <a:buNone/>
            </a:pPr>
            <a:endParaRPr lang="fr-CA" sz="2600" dirty="0"/>
          </a:p>
          <a:p>
            <a:pPr marL="0" indent="0">
              <a:buNone/>
            </a:pPr>
            <a:endParaRPr lang="fr-CA" sz="2600" dirty="0"/>
          </a:p>
        </p:txBody>
      </p:sp>
      <p:graphicFrame>
        <p:nvGraphicFramePr>
          <p:cNvPr id="7" name="Espace réservé du contenu 4">
            <a:extLst>
              <a:ext uri="{FF2B5EF4-FFF2-40B4-BE49-F238E27FC236}">
                <a16:creationId xmlns:a16="http://schemas.microsoft.com/office/drawing/2014/main" id="{E61B014E-3C14-6044-9B41-F8B0F8DD2A52}"/>
              </a:ext>
            </a:extLst>
          </p:cNvPr>
          <p:cNvGraphicFramePr>
            <a:graphicFrameLocks noGrp="1"/>
          </p:cNvGraphicFramePr>
          <p:nvPr>
            <p:ph sz="half" idx="2"/>
            <p:extLst>
              <p:ext uri="{D42A27DB-BD31-4B8C-83A1-F6EECF244321}">
                <p14:modId xmlns:p14="http://schemas.microsoft.com/office/powerpoint/2010/main" val="2427095985"/>
              </p:ext>
            </p:extLst>
          </p:nvPr>
        </p:nvGraphicFramePr>
        <p:xfrm>
          <a:off x="6172200" y="1928813"/>
          <a:ext cx="5181600" cy="4252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 4">
            <a:extLst>
              <a:ext uri="{FF2B5EF4-FFF2-40B4-BE49-F238E27FC236}">
                <a16:creationId xmlns:a16="http://schemas.microsoft.com/office/drawing/2014/main" id="{D80385FB-AB69-0540-9E08-0BA27FD45CA0}"/>
              </a:ext>
            </a:extLst>
          </p:cNvPr>
          <p:cNvPicPr>
            <a:picLocks noChangeAspect="1"/>
          </p:cNvPicPr>
          <p:nvPr/>
        </p:nvPicPr>
        <p:blipFill>
          <a:blip r:embed="rId8"/>
          <a:stretch>
            <a:fillRect/>
          </a:stretch>
        </p:blipFill>
        <p:spPr>
          <a:xfrm>
            <a:off x="10646708" y="0"/>
            <a:ext cx="1545292" cy="2185261"/>
          </a:xfrm>
          <a:prstGeom prst="rect">
            <a:avLst/>
          </a:prstGeom>
        </p:spPr>
      </p:pic>
    </p:spTree>
    <p:extLst>
      <p:ext uri="{BB962C8B-B14F-4D97-AF65-F5344CB8AC3E}">
        <p14:creationId xmlns:p14="http://schemas.microsoft.com/office/powerpoint/2010/main" val="163147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Graphic spid="7" grpId="0" uiExpand="1">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91CB39-508A-9B4D-9B9E-A7A6D661B725}"/>
              </a:ext>
            </a:extLst>
          </p:cNvPr>
          <p:cNvSpPr>
            <a:spLocks noGrp="1"/>
          </p:cNvSpPr>
          <p:nvPr>
            <p:ph type="title"/>
          </p:nvPr>
        </p:nvSpPr>
        <p:spPr/>
        <p:txBody>
          <a:bodyPr/>
          <a:lstStyle/>
          <a:p>
            <a:r>
              <a:rPr lang="fr-CA" dirty="0"/>
              <a:t>Influence</a:t>
            </a:r>
          </a:p>
        </p:txBody>
      </p:sp>
      <p:sp>
        <p:nvSpPr>
          <p:cNvPr id="4" name="Espace réservé du contenu 3">
            <a:extLst>
              <a:ext uri="{FF2B5EF4-FFF2-40B4-BE49-F238E27FC236}">
                <a16:creationId xmlns:a16="http://schemas.microsoft.com/office/drawing/2014/main" id="{E0C7A812-B64F-7348-8E2D-1B12CC665311}"/>
              </a:ext>
            </a:extLst>
          </p:cNvPr>
          <p:cNvSpPr>
            <a:spLocks noGrp="1"/>
          </p:cNvSpPr>
          <p:nvPr>
            <p:ph sz="half" idx="1"/>
          </p:nvPr>
        </p:nvSpPr>
        <p:spPr/>
        <p:txBody>
          <a:bodyPr>
            <a:normAutofit/>
          </a:bodyPr>
          <a:lstStyle/>
          <a:p>
            <a:pPr marL="0" indent="0">
              <a:buNone/>
            </a:pPr>
            <a:r>
              <a:rPr lang="fr-CA" dirty="0"/>
              <a:t>«Quand j’ai une idée, […] que quelqu’un au moins me regarde. Que ça lui plaise.»</a:t>
            </a:r>
          </a:p>
          <a:p>
            <a:pPr marL="0" indent="0">
              <a:buNone/>
            </a:pPr>
            <a:r>
              <a:rPr lang="fr-CA" dirty="0"/>
              <a:t>«On se sent fier de nous parce que c’est nous qui l’a proposé et si on l’avait pas fait bin ça se serait pas passé et la vie se serait pas continuée […] à la manière qu’on l’aurait voulu.»</a:t>
            </a:r>
          </a:p>
          <a:p>
            <a:pPr marL="0" indent="0">
              <a:buNone/>
            </a:pPr>
            <a:r>
              <a:rPr lang="fr-CA" dirty="0"/>
              <a:t>«De gros yeux pour qu’il me voit et qu’il me croit.»</a:t>
            </a:r>
          </a:p>
          <a:p>
            <a:pPr marL="0" indent="0">
              <a:buNone/>
            </a:pPr>
            <a:endParaRPr lang="fr-CA" dirty="0"/>
          </a:p>
          <a:p>
            <a:pPr marL="0" indent="0">
              <a:buNone/>
            </a:pPr>
            <a:endParaRPr lang="fr-CA" dirty="0"/>
          </a:p>
          <a:p>
            <a:endParaRPr lang="fr-CA" dirty="0"/>
          </a:p>
        </p:txBody>
      </p:sp>
      <p:graphicFrame>
        <p:nvGraphicFramePr>
          <p:cNvPr id="7" name="Espace réservé du contenu 4">
            <a:extLst>
              <a:ext uri="{FF2B5EF4-FFF2-40B4-BE49-F238E27FC236}">
                <a16:creationId xmlns:a16="http://schemas.microsoft.com/office/drawing/2014/main" id="{CA6E5A6E-89C4-5743-BCDF-4D69E42F27D3}"/>
              </a:ext>
            </a:extLst>
          </p:cNvPr>
          <p:cNvGraphicFramePr>
            <a:graphicFrameLocks noGrp="1"/>
          </p:cNvGraphicFramePr>
          <p:nvPr>
            <p:ph sz="half" idx="2"/>
            <p:extLst>
              <p:ext uri="{D42A27DB-BD31-4B8C-83A1-F6EECF244321}">
                <p14:modId xmlns:p14="http://schemas.microsoft.com/office/powerpoint/2010/main" val="537551967"/>
              </p:ext>
            </p:extLst>
          </p:nvPr>
        </p:nvGraphicFramePr>
        <p:xfrm>
          <a:off x="6172200" y="1928813"/>
          <a:ext cx="5181600" cy="4252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082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Graphic spid="7" grpId="0" uiExpand="1">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C10CBC8-7837-4750-8EE9-B4C3D5048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9014793-11D4-4A17-9261-1A2E683AD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104482" y="-5104482"/>
            <a:ext cx="1983037" cy="12192001"/>
          </a:xfrm>
          <a:custGeom>
            <a:avLst/>
            <a:gdLst>
              <a:gd name="connsiteX0" fmla="*/ 0 w 1983037"/>
              <a:gd name="connsiteY0" fmla="*/ 0 h 12192001"/>
              <a:gd name="connsiteX1" fmla="*/ 0 w 1983037"/>
              <a:gd name="connsiteY1" fmla="*/ 12192001 h 12192001"/>
              <a:gd name="connsiteX2" fmla="*/ 1945626 w 1983037"/>
              <a:gd name="connsiteY2" fmla="*/ 12192001 h 12192001"/>
              <a:gd name="connsiteX3" fmla="*/ 1914883 w 1983037"/>
              <a:gd name="connsiteY3" fmla="*/ 11926947 h 12192001"/>
              <a:gd name="connsiteX4" fmla="*/ 1887405 w 1983037"/>
              <a:gd name="connsiteY4" fmla="*/ 10882179 h 12192001"/>
              <a:gd name="connsiteX5" fmla="*/ 1955094 w 1983037"/>
              <a:gd name="connsiteY5" fmla="*/ 9717835 h 12192001"/>
              <a:gd name="connsiteX6" fmla="*/ 1955094 w 1983037"/>
              <a:gd name="connsiteY6" fmla="*/ 9338013 h 12192001"/>
              <a:gd name="connsiteX7" fmla="*/ 1947423 w 1983037"/>
              <a:gd name="connsiteY7" fmla="*/ 8936699 h 12192001"/>
              <a:gd name="connsiteX8" fmla="*/ 1949002 w 1983037"/>
              <a:gd name="connsiteY8" fmla="*/ 7709920 h 12192001"/>
              <a:gd name="connsiteX9" fmla="*/ 1930276 w 1983037"/>
              <a:gd name="connsiteY9" fmla="*/ 6277504 h 12192001"/>
              <a:gd name="connsiteX10" fmla="*/ 1954643 w 1983037"/>
              <a:gd name="connsiteY10" fmla="*/ 5307481 h 12192001"/>
              <a:gd name="connsiteX11" fmla="*/ 1944941 w 1983037"/>
              <a:gd name="connsiteY11" fmla="*/ 4949831 h 12192001"/>
              <a:gd name="connsiteX12" fmla="*/ 1961187 w 1983037"/>
              <a:gd name="connsiteY12" fmla="*/ 4137481 h 12192001"/>
              <a:gd name="connsiteX13" fmla="*/ 1964118 w 1983037"/>
              <a:gd name="connsiteY13" fmla="*/ 3194148 h 12192001"/>
              <a:gd name="connsiteX14" fmla="*/ 1914708 w 1983037"/>
              <a:gd name="connsiteY14" fmla="*/ 1979808 h 12192001"/>
              <a:gd name="connsiteX15" fmla="*/ 1949679 w 1983037"/>
              <a:gd name="connsiteY15" fmla="*/ 1443897 h 12192001"/>
              <a:gd name="connsiteX16" fmla="*/ 1942685 w 1983037"/>
              <a:gd name="connsiteY16" fmla="*/ 749860 h 12192001"/>
              <a:gd name="connsiteX17" fmla="*/ 1933706 w 1983037"/>
              <a:gd name="connsiteY17" fmla="*/ 168558 h 12192001"/>
              <a:gd name="connsiteX18" fmla="*/ 1950785 w 1983037"/>
              <a:gd name="connsiteY18" fmla="*/ 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3037" h="12192001">
                <a:moveTo>
                  <a:pt x="0" y="0"/>
                </a:moveTo>
                <a:lnTo>
                  <a:pt x="0" y="12192001"/>
                </a:lnTo>
                <a:lnTo>
                  <a:pt x="1945626" y="12192001"/>
                </a:lnTo>
                <a:lnTo>
                  <a:pt x="1914883" y="11926947"/>
                </a:lnTo>
                <a:cubicBezTo>
                  <a:pt x="1884529" y="11579709"/>
                  <a:pt x="1881652" y="11231009"/>
                  <a:pt x="1887405" y="10882179"/>
                </a:cubicBezTo>
                <a:cubicBezTo>
                  <a:pt x="1893725" y="10493309"/>
                  <a:pt x="1911547" y="10104667"/>
                  <a:pt x="1955094" y="9717835"/>
                </a:cubicBezTo>
                <a:cubicBezTo>
                  <a:pt x="1966715" y="9591491"/>
                  <a:pt x="1966715" y="9464357"/>
                  <a:pt x="1955094" y="9338013"/>
                </a:cubicBezTo>
                <a:cubicBezTo>
                  <a:pt x="1945663" y="9204453"/>
                  <a:pt x="1943091" y="9070511"/>
                  <a:pt x="1947423" y="8936699"/>
                </a:cubicBezTo>
                <a:cubicBezTo>
                  <a:pt x="1960283" y="8527701"/>
                  <a:pt x="1930726" y="8118470"/>
                  <a:pt x="1949002" y="7709920"/>
                </a:cubicBezTo>
                <a:cubicBezTo>
                  <a:pt x="1970436" y="7231918"/>
                  <a:pt x="1945393" y="6755049"/>
                  <a:pt x="1930276" y="6277504"/>
                </a:cubicBezTo>
                <a:cubicBezTo>
                  <a:pt x="1920123" y="5954014"/>
                  <a:pt x="1913803" y="5630292"/>
                  <a:pt x="1954643" y="5307481"/>
                </a:cubicBezTo>
                <a:cubicBezTo>
                  <a:pt x="1969761" y="5188718"/>
                  <a:pt x="1956899" y="5068596"/>
                  <a:pt x="1944941" y="4949831"/>
                </a:cubicBezTo>
                <a:cubicBezTo>
                  <a:pt x="1917866" y="4678139"/>
                  <a:pt x="1932758" y="4407584"/>
                  <a:pt x="1961187" y="4137481"/>
                </a:cubicBezTo>
                <a:cubicBezTo>
                  <a:pt x="1994579" y="3823035"/>
                  <a:pt x="1984877" y="3508818"/>
                  <a:pt x="1964118" y="3194148"/>
                </a:cubicBezTo>
                <a:cubicBezTo>
                  <a:pt x="1937270" y="2789895"/>
                  <a:pt x="1903424" y="2387003"/>
                  <a:pt x="1914708" y="1979808"/>
                </a:cubicBezTo>
                <a:cubicBezTo>
                  <a:pt x="1919446" y="1800868"/>
                  <a:pt x="1935466" y="1622384"/>
                  <a:pt x="1949679" y="1443897"/>
                </a:cubicBezTo>
                <a:cubicBezTo>
                  <a:pt x="1964278" y="1212701"/>
                  <a:pt x="1961931" y="980722"/>
                  <a:pt x="1942685" y="749860"/>
                </a:cubicBezTo>
                <a:cubicBezTo>
                  <a:pt x="1929825" y="555933"/>
                  <a:pt x="1921533" y="362007"/>
                  <a:pt x="1933706" y="168558"/>
                </a:cubicBezTo>
                <a:lnTo>
                  <a:pt x="1950785" y="0"/>
                </a:lnTo>
                <a:close/>
              </a:path>
            </a:pathLst>
          </a:custGeom>
          <a:solidFill>
            <a:srgbClr val="C370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56B49FC9-D84F-DD45-A621-FDB7C24913AC}"/>
              </a:ext>
            </a:extLst>
          </p:cNvPr>
          <p:cNvSpPr>
            <a:spLocks noGrp="1"/>
          </p:cNvSpPr>
          <p:nvPr>
            <p:ph type="title"/>
          </p:nvPr>
        </p:nvSpPr>
        <p:spPr>
          <a:xfrm>
            <a:off x="838200" y="365125"/>
            <a:ext cx="10515600" cy="1325563"/>
          </a:xfrm>
        </p:spPr>
        <p:txBody>
          <a:bodyPr>
            <a:normAutofit/>
          </a:bodyPr>
          <a:lstStyle/>
          <a:p>
            <a:pPr>
              <a:lnSpc>
                <a:spcPct val="90000"/>
              </a:lnSpc>
            </a:pPr>
            <a:r>
              <a:rPr lang="fr-CA" sz="5000" dirty="0">
                <a:solidFill>
                  <a:schemeClr val="bg1"/>
                </a:solidFill>
              </a:rPr>
              <a:t>Quelques recommandations…</a:t>
            </a:r>
          </a:p>
        </p:txBody>
      </p:sp>
      <p:graphicFrame>
        <p:nvGraphicFramePr>
          <p:cNvPr id="5" name="Espace réservé du contenu 2">
            <a:extLst>
              <a:ext uri="{FF2B5EF4-FFF2-40B4-BE49-F238E27FC236}">
                <a16:creationId xmlns:a16="http://schemas.microsoft.com/office/drawing/2014/main" id="{53B952C3-1A59-4FF4-9D0C-7C2B7482A662}"/>
              </a:ext>
            </a:extLst>
          </p:cNvPr>
          <p:cNvGraphicFramePr>
            <a:graphicFrameLocks noGrp="1"/>
          </p:cNvGraphicFramePr>
          <p:nvPr>
            <p:ph idx="1"/>
            <p:extLst>
              <p:ext uri="{D42A27DB-BD31-4B8C-83A1-F6EECF244321}">
                <p14:modId xmlns:p14="http://schemas.microsoft.com/office/powerpoint/2010/main" val="3729619005"/>
              </p:ext>
            </p:extLst>
          </p:nvPr>
        </p:nvGraphicFramePr>
        <p:xfrm>
          <a:off x="838200" y="2223655"/>
          <a:ext cx="10515600" cy="3953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473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79EDC87B-F0DE-9B4D-9CFC-41927DF554A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7479CDB4-B1EE-674E-9D95-827B7D5C13D2}"/>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B67EB3D9-4857-AE44-928C-26CF95EF96E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5802A4D6-73E5-2240-9C7C-0C0BCFEF0BC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661317BA-0AC5-F54A-B23C-784819557ED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571D4C53-0283-4C4A-8F32-38CB136EC32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475CD82A-0DE2-D142-9172-ABA80F66015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8538B62E-4FCA-FF43-8FDA-1053194D66A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3" name="Rectangle 22">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0BD47E-51E0-2345-B9C2-FC5C593DBED0}"/>
              </a:ext>
            </a:extLst>
          </p:cNvPr>
          <p:cNvSpPr>
            <a:spLocks noGrp="1"/>
          </p:cNvSpPr>
          <p:nvPr>
            <p:ph type="title"/>
          </p:nvPr>
        </p:nvSpPr>
        <p:spPr>
          <a:xfrm>
            <a:off x="638881" y="759978"/>
            <a:ext cx="10909640" cy="1065836"/>
          </a:xfrm>
        </p:spPr>
        <p:txBody>
          <a:bodyPr vert="horz" lIns="91440" tIns="45720" rIns="91440" bIns="45720" rtlCol="0" anchor="ctr">
            <a:normAutofit/>
          </a:bodyPr>
          <a:lstStyle/>
          <a:p>
            <a:pPr algn="ctr"/>
            <a:r>
              <a:rPr lang="en-US" sz="6000" dirty="0"/>
              <a:t>Discussion</a:t>
            </a:r>
          </a:p>
        </p:txBody>
      </p:sp>
      <p:sp>
        <p:nvSpPr>
          <p:cNvPr id="25" name="Rectangle 6">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27432"/>
          </a:xfrm>
          <a:custGeom>
            <a:avLst/>
            <a:gdLst>
              <a:gd name="connsiteX0" fmla="*/ 0 w 3291840"/>
              <a:gd name="connsiteY0" fmla="*/ 0 h 27432"/>
              <a:gd name="connsiteX1" fmla="*/ 625450 w 3291840"/>
              <a:gd name="connsiteY1" fmla="*/ 0 h 27432"/>
              <a:gd name="connsiteX2" fmla="*/ 1283818 w 3291840"/>
              <a:gd name="connsiteY2" fmla="*/ 0 h 27432"/>
              <a:gd name="connsiteX3" fmla="*/ 1975104 w 3291840"/>
              <a:gd name="connsiteY3" fmla="*/ 0 h 27432"/>
              <a:gd name="connsiteX4" fmla="*/ 2666390 w 3291840"/>
              <a:gd name="connsiteY4" fmla="*/ 0 h 27432"/>
              <a:gd name="connsiteX5" fmla="*/ 3291840 w 3291840"/>
              <a:gd name="connsiteY5" fmla="*/ 0 h 27432"/>
              <a:gd name="connsiteX6" fmla="*/ 3291840 w 3291840"/>
              <a:gd name="connsiteY6" fmla="*/ 27432 h 27432"/>
              <a:gd name="connsiteX7" fmla="*/ 2567635 w 3291840"/>
              <a:gd name="connsiteY7" fmla="*/ 27432 h 27432"/>
              <a:gd name="connsiteX8" fmla="*/ 1843430 w 3291840"/>
              <a:gd name="connsiteY8" fmla="*/ 27432 h 27432"/>
              <a:gd name="connsiteX9" fmla="*/ 1185062 w 3291840"/>
              <a:gd name="connsiteY9" fmla="*/ 27432 h 27432"/>
              <a:gd name="connsiteX10" fmla="*/ 0 w 3291840"/>
              <a:gd name="connsiteY10" fmla="*/ 27432 h 27432"/>
              <a:gd name="connsiteX11" fmla="*/ 0 w 329184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27432"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0674" y="7395"/>
                  <a:pt x="3291885" y="21864"/>
                  <a:pt x="3291840" y="27432"/>
                </a:cubicBezTo>
                <a:cubicBezTo>
                  <a:pt x="3043276" y="47012"/>
                  <a:pt x="2921041" y="-3764"/>
                  <a:pt x="2567635" y="27432"/>
                </a:cubicBezTo>
                <a:cubicBezTo>
                  <a:pt x="2214230" y="58628"/>
                  <a:pt x="2189623" y="-3875"/>
                  <a:pt x="1843430" y="27432"/>
                </a:cubicBezTo>
                <a:cubicBezTo>
                  <a:pt x="1497237" y="58739"/>
                  <a:pt x="1492584" y="38324"/>
                  <a:pt x="1185062" y="27432"/>
                </a:cubicBezTo>
                <a:cubicBezTo>
                  <a:pt x="877540" y="16540"/>
                  <a:pt x="313238" y="55587"/>
                  <a:pt x="0" y="27432"/>
                </a:cubicBezTo>
                <a:cubicBezTo>
                  <a:pt x="-503" y="20663"/>
                  <a:pt x="1168" y="5855"/>
                  <a:pt x="0" y="0"/>
                </a:cubicBezTo>
                <a:close/>
              </a:path>
              <a:path w="3291840" h="27432"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2033" y="12649"/>
                  <a:pt x="3290852" y="17989"/>
                  <a:pt x="3291840" y="27432"/>
                </a:cubicBezTo>
                <a:cubicBezTo>
                  <a:pt x="3120474" y="24858"/>
                  <a:pt x="2816568" y="13777"/>
                  <a:pt x="2633472" y="27432"/>
                </a:cubicBezTo>
                <a:cubicBezTo>
                  <a:pt x="2450376" y="41087"/>
                  <a:pt x="2160769" y="46494"/>
                  <a:pt x="1909267" y="27432"/>
                </a:cubicBezTo>
                <a:cubicBezTo>
                  <a:pt x="1657765" y="8370"/>
                  <a:pt x="1623992" y="18792"/>
                  <a:pt x="1349654" y="27432"/>
                </a:cubicBezTo>
                <a:cubicBezTo>
                  <a:pt x="1075316" y="36072"/>
                  <a:pt x="833426" y="43325"/>
                  <a:pt x="691286" y="27432"/>
                </a:cubicBezTo>
                <a:cubicBezTo>
                  <a:pt x="549146" y="11539"/>
                  <a:pt x="342011" y="33345"/>
                  <a:pt x="0" y="27432"/>
                </a:cubicBezTo>
                <a:cubicBezTo>
                  <a:pt x="1300" y="19678"/>
                  <a:pt x="-86" y="12044"/>
                  <a:pt x="0" y="0"/>
                </a:cubicBezTo>
                <a:close/>
              </a:path>
            </a:pathLst>
          </a:custGeom>
          <a:solidFill>
            <a:srgbClr val="C3704D"/>
          </a:solidFill>
          <a:ln w="38100" cap="rnd">
            <a:solidFill>
              <a:srgbClr val="C370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Espace réservé du contenu 8">
            <a:extLst>
              <a:ext uri="{FF2B5EF4-FFF2-40B4-BE49-F238E27FC236}">
                <a16:creationId xmlns:a16="http://schemas.microsoft.com/office/drawing/2014/main" id="{7C3C1FDC-C16E-3549-A7C8-ABDFDC06558A}"/>
              </a:ext>
            </a:extLst>
          </p:cNvPr>
          <p:cNvPicPr>
            <a:picLocks noGrp="1" noChangeAspect="1"/>
          </p:cNvPicPr>
          <p:nvPr>
            <p:ph sz="half" idx="2"/>
          </p:nvPr>
        </p:nvPicPr>
        <p:blipFill rotWithShape="1">
          <a:blip r:embed="rId3"/>
          <a:srcRect l="3896" r="284" b="3"/>
          <a:stretch/>
        </p:blipFill>
        <p:spPr>
          <a:xfrm>
            <a:off x="6274555" y="2642616"/>
            <a:ext cx="5591957" cy="3895344"/>
          </a:xfrm>
          <a:prstGeom prst="rect">
            <a:avLst/>
          </a:prstGeom>
        </p:spPr>
      </p:pic>
      <p:pic>
        <p:nvPicPr>
          <p:cNvPr id="7" name="Espace réservé du contenu 6">
            <a:extLst>
              <a:ext uri="{FF2B5EF4-FFF2-40B4-BE49-F238E27FC236}">
                <a16:creationId xmlns:a16="http://schemas.microsoft.com/office/drawing/2014/main" id="{3D84B398-05EE-5943-9235-0984BB8FCB89}"/>
              </a:ext>
            </a:extLst>
          </p:cNvPr>
          <p:cNvPicPr>
            <a:picLocks noGrp="1" noChangeAspect="1"/>
          </p:cNvPicPr>
          <p:nvPr>
            <p:ph sz="half" idx="1"/>
          </p:nvPr>
        </p:nvPicPr>
        <p:blipFill rotWithShape="1">
          <a:blip r:embed="rId4"/>
          <a:srcRect l="19505" r="2" b="2"/>
          <a:stretch/>
        </p:blipFill>
        <p:spPr>
          <a:xfrm>
            <a:off x="519404" y="2642616"/>
            <a:ext cx="5574297" cy="3895344"/>
          </a:xfrm>
          <a:prstGeom prst="rect">
            <a:avLst/>
          </a:prstGeom>
        </p:spPr>
      </p:pic>
    </p:spTree>
    <p:extLst>
      <p:ext uri="{BB962C8B-B14F-4D97-AF65-F5344CB8AC3E}">
        <p14:creationId xmlns:p14="http://schemas.microsoft.com/office/powerpoint/2010/main" val="50623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1"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68F529A0-AA8F-6345-8D8F-6A055F821E2C}"/>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6600"/>
              <a:t>La suite…</a:t>
            </a:r>
          </a:p>
        </p:txBody>
      </p:sp>
      <p:sp>
        <p:nvSpPr>
          <p:cNvPr id="22"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C3704D"/>
          </a:solidFill>
          <a:ln w="38100" cap="rnd">
            <a:solidFill>
              <a:srgbClr val="C370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space réservé du contenu 5">
            <a:extLst>
              <a:ext uri="{FF2B5EF4-FFF2-40B4-BE49-F238E27FC236}">
                <a16:creationId xmlns:a16="http://schemas.microsoft.com/office/drawing/2014/main" id="{EEC31181-A82D-3145-B450-E662449128FD}"/>
              </a:ext>
            </a:extLst>
          </p:cNvPr>
          <p:cNvSpPr>
            <a:spLocks noGrp="1"/>
          </p:cNvSpPr>
          <p:nvPr>
            <p:ph type="body" sz="half" idx="2"/>
          </p:nvPr>
        </p:nvSpPr>
        <p:spPr>
          <a:xfrm>
            <a:off x="640080" y="2872899"/>
            <a:ext cx="4243589" cy="3320668"/>
          </a:xfrm>
        </p:spPr>
        <p:txBody>
          <a:bodyPr vert="horz" lIns="91440" tIns="45720" rIns="91440" bIns="45720" rtlCol="0">
            <a:normAutofit/>
          </a:bodyPr>
          <a:lstStyle/>
          <a:p>
            <a:r>
              <a:rPr lang="en-US" dirty="0" err="1"/>
              <a:t>Mobilisation</a:t>
            </a:r>
            <a:r>
              <a:rPr lang="en-US" dirty="0"/>
              <a:t> </a:t>
            </a:r>
            <a:r>
              <a:rPr lang="en-US" dirty="0" err="1"/>
              <a:t>autour</a:t>
            </a:r>
            <a:r>
              <a:rPr lang="en-US" dirty="0"/>
              <a:t> de la participation des enfants : (re)</a:t>
            </a:r>
            <a:r>
              <a:rPr lang="en-US" dirty="0" err="1"/>
              <a:t>connaître</a:t>
            </a:r>
            <a:r>
              <a:rPr lang="en-US" dirty="0"/>
              <a:t> les pratiques qui </a:t>
            </a:r>
            <a:r>
              <a:rPr lang="en-US" dirty="0" err="1"/>
              <a:t>permettent</a:t>
            </a:r>
            <a:r>
              <a:rPr lang="en-US" dirty="0"/>
              <a:t> </a:t>
            </a:r>
            <a:r>
              <a:rPr lang="en-US" dirty="0" err="1"/>
              <a:t>d’entendre</a:t>
            </a:r>
            <a:r>
              <a:rPr lang="en-US" dirty="0"/>
              <a:t> et de </a:t>
            </a:r>
            <a:r>
              <a:rPr lang="en-US" dirty="0" err="1"/>
              <a:t>considérer</a:t>
            </a:r>
            <a:r>
              <a:rPr lang="en-US" dirty="0"/>
              <a:t> </a:t>
            </a:r>
            <a:r>
              <a:rPr lang="en-US" dirty="0" err="1"/>
              <a:t>leur</a:t>
            </a:r>
            <a:r>
              <a:rPr lang="en-US" dirty="0"/>
              <a:t> </a:t>
            </a:r>
            <a:r>
              <a:rPr lang="en-US" dirty="0" err="1"/>
              <a:t>voix</a:t>
            </a:r>
            <a:endParaRPr lang="en-US" dirty="0"/>
          </a:p>
        </p:txBody>
      </p:sp>
      <p:pic>
        <p:nvPicPr>
          <p:cNvPr id="9" name="Espace réservé pour une image  8">
            <a:extLst>
              <a:ext uri="{FF2B5EF4-FFF2-40B4-BE49-F238E27FC236}">
                <a16:creationId xmlns:a16="http://schemas.microsoft.com/office/drawing/2014/main" id="{ECB34704-2FD1-B143-B285-51DBDD4EA5D2}"/>
              </a:ext>
            </a:extLst>
          </p:cNvPr>
          <p:cNvPicPr>
            <a:picLocks noGrp="1" noChangeAspect="1"/>
          </p:cNvPicPr>
          <p:nvPr>
            <p:ph type="pic" idx="1"/>
          </p:nvPr>
        </p:nvPicPr>
        <p:blipFill rotWithShape="1">
          <a:blip r:embed="rId3"/>
          <a:srcRect l="16524" r="1652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26894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8E2BE4-F8A9-CF4D-BA2D-8B453901EE0E}"/>
              </a:ext>
            </a:extLst>
          </p:cNvPr>
          <p:cNvSpPr>
            <a:spLocks noGrp="1"/>
          </p:cNvSpPr>
          <p:nvPr>
            <p:ph type="title"/>
          </p:nvPr>
        </p:nvSpPr>
        <p:spPr/>
        <p:txBody>
          <a:bodyPr/>
          <a:lstStyle/>
          <a:p>
            <a:r>
              <a:rPr lang="fr-CA" dirty="0"/>
              <a:t>Plan </a:t>
            </a:r>
          </a:p>
        </p:txBody>
      </p:sp>
      <p:sp>
        <p:nvSpPr>
          <p:cNvPr id="3" name="Espace réservé du contenu 2">
            <a:extLst>
              <a:ext uri="{FF2B5EF4-FFF2-40B4-BE49-F238E27FC236}">
                <a16:creationId xmlns:a16="http://schemas.microsoft.com/office/drawing/2014/main" id="{B1011E42-876B-C94E-9984-7F05B2C02A06}"/>
              </a:ext>
            </a:extLst>
          </p:cNvPr>
          <p:cNvSpPr>
            <a:spLocks noGrp="1"/>
          </p:cNvSpPr>
          <p:nvPr>
            <p:ph idx="1"/>
          </p:nvPr>
        </p:nvSpPr>
        <p:spPr/>
        <p:txBody>
          <a:bodyPr>
            <a:normAutofit/>
          </a:bodyPr>
          <a:lstStyle/>
          <a:p>
            <a:r>
              <a:rPr lang="fr-CA" dirty="0"/>
              <a:t>Problématique : la participation des enfants, une idée intéressante mais…</a:t>
            </a:r>
          </a:p>
          <a:p>
            <a:r>
              <a:rPr lang="fr-CA" dirty="0"/>
              <a:t>Objectifs de la recherche</a:t>
            </a:r>
          </a:p>
          <a:p>
            <a:r>
              <a:rPr lang="fr-CA" dirty="0"/>
              <a:t>Méthodologie : quelques considérations épistémologiques et méthodologiques</a:t>
            </a:r>
          </a:p>
          <a:p>
            <a:r>
              <a:rPr lang="fr-CA" dirty="0"/>
              <a:t>Résultats : la participation selon les enfants</a:t>
            </a:r>
          </a:p>
          <a:p>
            <a:r>
              <a:rPr lang="fr-CA" dirty="0"/>
              <a:t>Discussion : ce qui nous a particulièrement touché</a:t>
            </a:r>
          </a:p>
          <a:p>
            <a:r>
              <a:rPr lang="fr-CA" dirty="0"/>
              <a:t>Conclusion : la suite…</a:t>
            </a:r>
          </a:p>
        </p:txBody>
      </p:sp>
    </p:spTree>
    <p:extLst>
      <p:ext uri="{BB962C8B-B14F-4D97-AF65-F5344CB8AC3E}">
        <p14:creationId xmlns:p14="http://schemas.microsoft.com/office/powerpoint/2010/main" val="31288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FCF694-05AE-9348-B08C-D80D8F85C860}"/>
              </a:ext>
            </a:extLst>
          </p:cNvPr>
          <p:cNvSpPr>
            <a:spLocks noGrp="1"/>
          </p:cNvSpPr>
          <p:nvPr>
            <p:ph type="title"/>
          </p:nvPr>
        </p:nvSpPr>
        <p:spPr/>
        <p:txBody>
          <a:bodyPr>
            <a:normAutofit/>
          </a:bodyPr>
          <a:lstStyle/>
          <a:p>
            <a:r>
              <a:rPr lang="fr-CA" dirty="0"/>
              <a:t>La participation des enfants</a:t>
            </a:r>
          </a:p>
        </p:txBody>
      </p:sp>
      <p:sp>
        <p:nvSpPr>
          <p:cNvPr id="4" name="Rectangle : coins arrondis 3">
            <a:extLst>
              <a:ext uri="{FF2B5EF4-FFF2-40B4-BE49-F238E27FC236}">
                <a16:creationId xmlns:a16="http://schemas.microsoft.com/office/drawing/2014/main" id="{CED67B9F-799F-4C42-A4BE-6A46C11AF539}"/>
              </a:ext>
            </a:extLst>
          </p:cNvPr>
          <p:cNvSpPr/>
          <p:nvPr/>
        </p:nvSpPr>
        <p:spPr>
          <a:xfrm>
            <a:off x="838200" y="2108200"/>
            <a:ext cx="10515600" cy="2882900"/>
          </a:xfrm>
          <a:prstGeom prst="roundRect">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sz="4000" dirty="0"/>
              <a:t>« Les États parties garantissent à l’enfant qui est capable de discernement le droit d’exprimer librement son opinion sur toute question l’intéressant, les opinions de l’enfant étant dûment prises en considération, (…) et d'être entendu dans toute procédure judiciaire ou administrative l'intéressant ». </a:t>
            </a:r>
            <a:br>
              <a:rPr lang="fr-CA" sz="3000" dirty="0"/>
            </a:br>
            <a:r>
              <a:rPr lang="fr-CA" sz="2400" dirty="0"/>
              <a:t>(Article 12, Convention internationale des droits de l’enfant)</a:t>
            </a:r>
            <a:endParaRPr lang="fr-FR" sz="2400" dirty="0"/>
          </a:p>
        </p:txBody>
      </p:sp>
      <p:sp>
        <p:nvSpPr>
          <p:cNvPr id="5" name="ZoneTexte 4">
            <a:extLst>
              <a:ext uri="{FF2B5EF4-FFF2-40B4-BE49-F238E27FC236}">
                <a16:creationId xmlns:a16="http://schemas.microsoft.com/office/drawing/2014/main" id="{2F288265-6A5A-324C-AD20-318D84CBED9D}"/>
              </a:ext>
            </a:extLst>
          </p:cNvPr>
          <p:cNvSpPr txBox="1"/>
          <p:nvPr/>
        </p:nvSpPr>
        <p:spPr>
          <a:xfrm>
            <a:off x="2203450" y="5234316"/>
            <a:ext cx="7785100" cy="1015663"/>
          </a:xfrm>
          <a:prstGeom prst="rect">
            <a:avLst/>
          </a:prstGeom>
          <a:noFill/>
        </p:spPr>
        <p:txBody>
          <a:bodyPr wrap="square" rtlCol="0">
            <a:spAutoFit/>
          </a:bodyPr>
          <a:lstStyle/>
          <a:p>
            <a:pPr algn="ctr"/>
            <a:r>
              <a:rPr lang="fr-FR" sz="3000" dirty="0"/>
              <a:t>L’enfant a le droit d’exprimer son point de vue</a:t>
            </a:r>
          </a:p>
          <a:p>
            <a:pPr algn="ctr"/>
            <a:r>
              <a:rPr lang="fr-FR" sz="3000" dirty="0"/>
              <a:t>L’opinion de l’enfant doit être considéré</a:t>
            </a:r>
          </a:p>
        </p:txBody>
      </p:sp>
    </p:spTree>
    <p:extLst>
      <p:ext uri="{BB962C8B-B14F-4D97-AF65-F5344CB8AC3E}">
        <p14:creationId xmlns:p14="http://schemas.microsoft.com/office/powerpoint/2010/main" val="285772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A9E352DB-6EE4-3046-BF4F-B35564F5E635}"/>
              </a:ext>
            </a:extLst>
          </p:cNvPr>
          <p:cNvSpPr/>
          <p:nvPr/>
        </p:nvSpPr>
        <p:spPr>
          <a:xfrm>
            <a:off x="0" y="76200"/>
            <a:ext cx="11531600" cy="6705600"/>
          </a:xfrm>
          <a:prstGeom prst="ellipse">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7" name="ZoneTexte 16">
            <a:extLst>
              <a:ext uri="{FF2B5EF4-FFF2-40B4-BE49-F238E27FC236}">
                <a16:creationId xmlns:a16="http://schemas.microsoft.com/office/drawing/2014/main" id="{6CF88D88-9F9E-2149-98DC-8C8A1D5FFEFC}"/>
              </a:ext>
            </a:extLst>
          </p:cNvPr>
          <p:cNvSpPr txBox="1"/>
          <p:nvPr/>
        </p:nvSpPr>
        <p:spPr>
          <a:xfrm>
            <a:off x="2616200" y="927100"/>
            <a:ext cx="6261099" cy="4584700"/>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endParaRPr lang="fr-FR" dirty="0"/>
          </a:p>
        </p:txBody>
      </p:sp>
      <p:sp>
        <p:nvSpPr>
          <p:cNvPr id="4" name="ZoneTexte 3">
            <a:extLst>
              <a:ext uri="{FF2B5EF4-FFF2-40B4-BE49-F238E27FC236}">
                <a16:creationId xmlns:a16="http://schemas.microsoft.com/office/drawing/2014/main" id="{FD70ECFA-AC80-FF40-AD95-60C2FD9EFECB}"/>
              </a:ext>
            </a:extLst>
          </p:cNvPr>
          <p:cNvSpPr txBox="1"/>
          <p:nvPr/>
        </p:nvSpPr>
        <p:spPr>
          <a:xfrm>
            <a:off x="7669212" y="6449114"/>
            <a:ext cx="4597400" cy="430887"/>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fr-FR" sz="2200" dirty="0"/>
              <a:t>Conceptualisation de l’article 12, </a:t>
            </a:r>
            <a:r>
              <a:rPr lang="fr-FR" sz="2200" dirty="0" err="1"/>
              <a:t>Lundy</a:t>
            </a:r>
            <a:r>
              <a:rPr lang="fr-FR" sz="2200" dirty="0"/>
              <a:t>, 2007, p.934, traduction libre</a:t>
            </a:r>
          </a:p>
        </p:txBody>
      </p:sp>
      <p:sp>
        <p:nvSpPr>
          <p:cNvPr id="6" name="ZoneTexte 5">
            <a:extLst>
              <a:ext uri="{FF2B5EF4-FFF2-40B4-BE49-F238E27FC236}">
                <a16:creationId xmlns:a16="http://schemas.microsoft.com/office/drawing/2014/main" id="{8EE43F49-1027-D248-BD66-6EE3982AFE66}"/>
              </a:ext>
            </a:extLst>
          </p:cNvPr>
          <p:cNvSpPr txBox="1"/>
          <p:nvPr/>
        </p:nvSpPr>
        <p:spPr>
          <a:xfrm>
            <a:off x="5499100" y="342900"/>
            <a:ext cx="736600" cy="707886"/>
          </a:xfrm>
          <a:prstGeom prst="rect">
            <a:avLst/>
          </a:prstGeom>
          <a:noFill/>
        </p:spPr>
        <p:txBody>
          <a:bodyPr wrap="square" rtlCol="0">
            <a:spAutoFit/>
          </a:bodyPr>
          <a:lstStyle/>
          <a:p>
            <a:r>
              <a:rPr lang="fr-FR" sz="4000" b="1" dirty="0"/>
              <a:t>CIDE</a:t>
            </a:r>
          </a:p>
        </p:txBody>
      </p:sp>
      <p:sp>
        <p:nvSpPr>
          <p:cNvPr id="7" name="Ellipse 6">
            <a:extLst>
              <a:ext uri="{FF2B5EF4-FFF2-40B4-BE49-F238E27FC236}">
                <a16:creationId xmlns:a16="http://schemas.microsoft.com/office/drawing/2014/main" id="{98F8D7E0-7D02-4743-B596-9D9DA91C7514}"/>
              </a:ext>
            </a:extLst>
          </p:cNvPr>
          <p:cNvSpPr/>
          <p:nvPr/>
        </p:nvSpPr>
        <p:spPr>
          <a:xfrm>
            <a:off x="2828924" y="1131952"/>
            <a:ext cx="4003675" cy="1473200"/>
          </a:xfrm>
          <a:prstGeom prst="ellipse">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Ellipse 7">
            <a:extLst>
              <a:ext uri="{FF2B5EF4-FFF2-40B4-BE49-F238E27FC236}">
                <a16:creationId xmlns:a16="http://schemas.microsoft.com/office/drawing/2014/main" id="{43ABE37D-EC43-9C4F-BC29-80A51C6D8F54}"/>
              </a:ext>
            </a:extLst>
          </p:cNvPr>
          <p:cNvSpPr/>
          <p:nvPr/>
        </p:nvSpPr>
        <p:spPr>
          <a:xfrm>
            <a:off x="4708525" y="1116216"/>
            <a:ext cx="4003675" cy="1473200"/>
          </a:xfrm>
          <a:prstGeom prst="ellipse">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Ellipse 8">
            <a:extLst>
              <a:ext uri="{FF2B5EF4-FFF2-40B4-BE49-F238E27FC236}">
                <a16:creationId xmlns:a16="http://schemas.microsoft.com/office/drawing/2014/main" id="{24500022-4DB2-E84C-96D8-808BAD5B80A0}"/>
              </a:ext>
            </a:extLst>
          </p:cNvPr>
          <p:cNvSpPr/>
          <p:nvPr/>
        </p:nvSpPr>
        <p:spPr>
          <a:xfrm>
            <a:off x="4708525" y="3814415"/>
            <a:ext cx="4003675" cy="1473200"/>
          </a:xfrm>
          <a:prstGeom prst="ellipse">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Ellipse 9">
            <a:extLst>
              <a:ext uri="{FF2B5EF4-FFF2-40B4-BE49-F238E27FC236}">
                <a16:creationId xmlns:a16="http://schemas.microsoft.com/office/drawing/2014/main" id="{B8762FA7-4AF3-E44E-8CB0-A2C9B72BB90A}"/>
              </a:ext>
            </a:extLst>
          </p:cNvPr>
          <p:cNvSpPr/>
          <p:nvPr/>
        </p:nvSpPr>
        <p:spPr>
          <a:xfrm>
            <a:off x="2828923" y="3839815"/>
            <a:ext cx="4003675" cy="1473200"/>
          </a:xfrm>
          <a:prstGeom prst="ellipse">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1" name="ZoneTexte 10">
            <a:extLst>
              <a:ext uri="{FF2B5EF4-FFF2-40B4-BE49-F238E27FC236}">
                <a16:creationId xmlns:a16="http://schemas.microsoft.com/office/drawing/2014/main" id="{FA54B69A-A53C-1641-913B-00896666FF4B}"/>
              </a:ext>
            </a:extLst>
          </p:cNvPr>
          <p:cNvSpPr txBox="1"/>
          <p:nvPr/>
        </p:nvSpPr>
        <p:spPr>
          <a:xfrm>
            <a:off x="5035550" y="1489233"/>
            <a:ext cx="1485901" cy="830997"/>
          </a:xfrm>
          <a:prstGeom prst="rect">
            <a:avLst/>
          </a:prstGeom>
          <a:noFill/>
        </p:spPr>
        <p:txBody>
          <a:bodyPr wrap="square" rtlCol="0">
            <a:spAutoFit/>
          </a:bodyPr>
          <a:lstStyle/>
          <a:p>
            <a:pPr algn="ctr"/>
            <a:r>
              <a:rPr lang="fr-FR" sz="2400" dirty="0"/>
              <a:t>Droit  d’exprimer son opinion</a:t>
            </a:r>
          </a:p>
        </p:txBody>
      </p:sp>
      <p:sp>
        <p:nvSpPr>
          <p:cNvPr id="12" name="ZoneTexte 11">
            <a:extLst>
              <a:ext uri="{FF2B5EF4-FFF2-40B4-BE49-F238E27FC236}">
                <a16:creationId xmlns:a16="http://schemas.microsoft.com/office/drawing/2014/main" id="{FF0C2FB2-D521-CA41-8416-C3DE378D9606}"/>
              </a:ext>
            </a:extLst>
          </p:cNvPr>
          <p:cNvSpPr txBox="1"/>
          <p:nvPr/>
        </p:nvSpPr>
        <p:spPr>
          <a:xfrm>
            <a:off x="5035549" y="4160916"/>
            <a:ext cx="1485901" cy="830997"/>
          </a:xfrm>
          <a:prstGeom prst="rect">
            <a:avLst/>
          </a:prstGeom>
          <a:noFill/>
        </p:spPr>
        <p:txBody>
          <a:bodyPr wrap="square" rtlCol="0">
            <a:spAutoFit/>
          </a:bodyPr>
          <a:lstStyle/>
          <a:p>
            <a:pPr algn="ctr"/>
            <a:r>
              <a:rPr lang="fr-FR" sz="2400" dirty="0"/>
              <a:t>Opinion dûment prise en compte</a:t>
            </a:r>
          </a:p>
        </p:txBody>
      </p:sp>
      <p:sp>
        <p:nvSpPr>
          <p:cNvPr id="13" name="ZoneTexte 12">
            <a:extLst>
              <a:ext uri="{FF2B5EF4-FFF2-40B4-BE49-F238E27FC236}">
                <a16:creationId xmlns:a16="http://schemas.microsoft.com/office/drawing/2014/main" id="{EABDB2BF-74DD-5A4C-8A0A-AA157EEEED29}"/>
              </a:ext>
            </a:extLst>
          </p:cNvPr>
          <p:cNvSpPr txBox="1"/>
          <p:nvPr/>
        </p:nvSpPr>
        <p:spPr>
          <a:xfrm>
            <a:off x="3573460" y="1587138"/>
            <a:ext cx="1257300" cy="553998"/>
          </a:xfrm>
          <a:prstGeom prst="rect">
            <a:avLst/>
          </a:prstGeom>
          <a:noFill/>
        </p:spPr>
        <p:txBody>
          <a:bodyPr wrap="square" rtlCol="0">
            <a:spAutoFit/>
          </a:bodyPr>
          <a:lstStyle/>
          <a:p>
            <a:r>
              <a:rPr lang="fr-FR" sz="3000" b="1" dirty="0"/>
              <a:t>Espace</a:t>
            </a:r>
          </a:p>
        </p:txBody>
      </p:sp>
      <p:sp>
        <p:nvSpPr>
          <p:cNvPr id="14" name="ZoneTexte 13">
            <a:extLst>
              <a:ext uri="{FF2B5EF4-FFF2-40B4-BE49-F238E27FC236}">
                <a16:creationId xmlns:a16="http://schemas.microsoft.com/office/drawing/2014/main" id="{6A0108F8-06AC-9F4F-BDDC-2075978B927A}"/>
              </a:ext>
            </a:extLst>
          </p:cNvPr>
          <p:cNvSpPr txBox="1"/>
          <p:nvPr/>
        </p:nvSpPr>
        <p:spPr>
          <a:xfrm>
            <a:off x="7159624" y="1591553"/>
            <a:ext cx="1257300" cy="553998"/>
          </a:xfrm>
          <a:prstGeom prst="rect">
            <a:avLst/>
          </a:prstGeom>
          <a:noFill/>
        </p:spPr>
        <p:txBody>
          <a:bodyPr wrap="square" rtlCol="0">
            <a:spAutoFit/>
          </a:bodyPr>
          <a:lstStyle/>
          <a:p>
            <a:r>
              <a:rPr lang="fr-FR" sz="3000" b="1" dirty="0"/>
              <a:t>Voix</a:t>
            </a:r>
          </a:p>
        </p:txBody>
      </p:sp>
      <p:sp>
        <p:nvSpPr>
          <p:cNvPr id="15" name="ZoneTexte 14">
            <a:extLst>
              <a:ext uri="{FF2B5EF4-FFF2-40B4-BE49-F238E27FC236}">
                <a16:creationId xmlns:a16="http://schemas.microsoft.com/office/drawing/2014/main" id="{63334243-D59A-B243-9609-168218C216E2}"/>
              </a:ext>
            </a:extLst>
          </p:cNvPr>
          <p:cNvSpPr txBox="1"/>
          <p:nvPr/>
        </p:nvSpPr>
        <p:spPr>
          <a:xfrm>
            <a:off x="3549647" y="4299415"/>
            <a:ext cx="1257300" cy="553998"/>
          </a:xfrm>
          <a:prstGeom prst="rect">
            <a:avLst/>
          </a:prstGeom>
          <a:noFill/>
        </p:spPr>
        <p:txBody>
          <a:bodyPr wrap="square" rtlCol="0">
            <a:spAutoFit/>
          </a:bodyPr>
          <a:lstStyle/>
          <a:p>
            <a:r>
              <a:rPr lang="fr-FR" sz="3000" b="1" dirty="0"/>
              <a:t>Audience</a:t>
            </a:r>
          </a:p>
        </p:txBody>
      </p:sp>
      <p:sp>
        <p:nvSpPr>
          <p:cNvPr id="16" name="ZoneTexte 15">
            <a:extLst>
              <a:ext uri="{FF2B5EF4-FFF2-40B4-BE49-F238E27FC236}">
                <a16:creationId xmlns:a16="http://schemas.microsoft.com/office/drawing/2014/main" id="{B1526EE3-3308-1142-A5BD-FB7F99E349CE}"/>
              </a:ext>
            </a:extLst>
          </p:cNvPr>
          <p:cNvSpPr txBox="1"/>
          <p:nvPr/>
        </p:nvSpPr>
        <p:spPr>
          <a:xfrm>
            <a:off x="6984998" y="4299415"/>
            <a:ext cx="1257300" cy="553998"/>
          </a:xfrm>
          <a:prstGeom prst="rect">
            <a:avLst/>
          </a:prstGeom>
          <a:noFill/>
        </p:spPr>
        <p:txBody>
          <a:bodyPr wrap="square" rtlCol="0">
            <a:spAutoFit/>
          </a:bodyPr>
          <a:lstStyle/>
          <a:p>
            <a:r>
              <a:rPr lang="fr-FR" sz="3000" b="1" dirty="0"/>
              <a:t>Influence</a:t>
            </a:r>
          </a:p>
        </p:txBody>
      </p:sp>
      <p:sp>
        <p:nvSpPr>
          <p:cNvPr id="18" name="ZoneTexte 17">
            <a:extLst>
              <a:ext uri="{FF2B5EF4-FFF2-40B4-BE49-F238E27FC236}">
                <a16:creationId xmlns:a16="http://schemas.microsoft.com/office/drawing/2014/main" id="{F8198D94-9FB8-1D42-A529-561E6CD1A685}"/>
              </a:ext>
            </a:extLst>
          </p:cNvPr>
          <p:cNvSpPr txBox="1"/>
          <p:nvPr/>
        </p:nvSpPr>
        <p:spPr>
          <a:xfrm>
            <a:off x="4895850" y="2935277"/>
            <a:ext cx="1701798" cy="553998"/>
          </a:xfrm>
          <a:prstGeom prst="rect">
            <a:avLst/>
          </a:prstGeom>
          <a:noFill/>
        </p:spPr>
        <p:txBody>
          <a:bodyPr wrap="square" rtlCol="0">
            <a:spAutoFit/>
          </a:bodyPr>
          <a:lstStyle/>
          <a:p>
            <a:pPr algn="ctr"/>
            <a:r>
              <a:rPr lang="fr-FR" sz="3000" b="1" dirty="0"/>
              <a:t>ARTICLE 12</a:t>
            </a:r>
          </a:p>
        </p:txBody>
      </p:sp>
      <p:sp>
        <p:nvSpPr>
          <p:cNvPr id="19" name="Flèche courbée vers la gauche 18">
            <a:extLst>
              <a:ext uri="{FF2B5EF4-FFF2-40B4-BE49-F238E27FC236}">
                <a16:creationId xmlns:a16="http://schemas.microsoft.com/office/drawing/2014/main" id="{8E525829-E452-4B4D-B01F-5E83F35FC611}"/>
              </a:ext>
            </a:extLst>
          </p:cNvPr>
          <p:cNvSpPr/>
          <p:nvPr/>
        </p:nvSpPr>
        <p:spPr>
          <a:xfrm>
            <a:off x="8261350" y="2589416"/>
            <a:ext cx="431800" cy="122499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Flèche courbée vers la gauche 19">
            <a:extLst>
              <a:ext uri="{FF2B5EF4-FFF2-40B4-BE49-F238E27FC236}">
                <a16:creationId xmlns:a16="http://schemas.microsoft.com/office/drawing/2014/main" id="{4830F8BE-CCF9-8941-816F-CF70B08B32F0}"/>
              </a:ext>
            </a:extLst>
          </p:cNvPr>
          <p:cNvSpPr/>
          <p:nvPr/>
        </p:nvSpPr>
        <p:spPr>
          <a:xfrm rot="10800000">
            <a:off x="2800348" y="2627652"/>
            <a:ext cx="431800" cy="122499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ZoneTexte 20">
            <a:extLst>
              <a:ext uri="{FF2B5EF4-FFF2-40B4-BE49-F238E27FC236}">
                <a16:creationId xmlns:a16="http://schemas.microsoft.com/office/drawing/2014/main" id="{7E499773-79B1-1D47-970D-03E5903101A5}"/>
              </a:ext>
            </a:extLst>
          </p:cNvPr>
          <p:cNvSpPr txBox="1"/>
          <p:nvPr/>
        </p:nvSpPr>
        <p:spPr>
          <a:xfrm>
            <a:off x="8966200" y="2035418"/>
            <a:ext cx="200342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3000" b="1" dirty="0"/>
              <a:t>ARTICLE 13</a:t>
            </a:r>
          </a:p>
          <a:p>
            <a:pPr algn="ctr"/>
            <a:r>
              <a:rPr lang="fr-FR" sz="2400" b="1" dirty="0"/>
              <a:t>Droit à l’information</a:t>
            </a:r>
          </a:p>
        </p:txBody>
      </p:sp>
      <p:sp>
        <p:nvSpPr>
          <p:cNvPr id="22" name="ZoneTexte 21">
            <a:extLst>
              <a:ext uri="{FF2B5EF4-FFF2-40B4-BE49-F238E27FC236}">
                <a16:creationId xmlns:a16="http://schemas.microsoft.com/office/drawing/2014/main" id="{D3EE490C-9EE9-B148-97A6-E8C965EA1289}"/>
              </a:ext>
            </a:extLst>
          </p:cNvPr>
          <p:cNvSpPr txBox="1"/>
          <p:nvPr/>
        </p:nvSpPr>
        <p:spPr>
          <a:xfrm>
            <a:off x="8988427" y="3429000"/>
            <a:ext cx="2003424" cy="129266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3000" b="1" dirty="0"/>
              <a:t>ARTICLE 5</a:t>
            </a:r>
          </a:p>
          <a:p>
            <a:pPr algn="ctr"/>
            <a:r>
              <a:rPr lang="fr-FR" sz="2400" b="1" dirty="0"/>
              <a:t>Droit d’être accompagné par des adultes</a:t>
            </a:r>
          </a:p>
        </p:txBody>
      </p:sp>
      <p:sp>
        <p:nvSpPr>
          <p:cNvPr id="23" name="ZoneTexte 22">
            <a:extLst>
              <a:ext uri="{FF2B5EF4-FFF2-40B4-BE49-F238E27FC236}">
                <a16:creationId xmlns:a16="http://schemas.microsoft.com/office/drawing/2014/main" id="{32088352-C7F1-CF4D-8EAA-218DD6596B16}"/>
              </a:ext>
            </a:extLst>
          </p:cNvPr>
          <p:cNvSpPr txBox="1"/>
          <p:nvPr/>
        </p:nvSpPr>
        <p:spPr>
          <a:xfrm>
            <a:off x="542129" y="2085866"/>
            <a:ext cx="200342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3000" b="1" dirty="0"/>
              <a:t>ARTICLE 2</a:t>
            </a:r>
          </a:p>
          <a:p>
            <a:pPr algn="ctr"/>
            <a:r>
              <a:rPr lang="fr-FR" sz="2400" b="1" dirty="0"/>
              <a:t>Non-discrimination</a:t>
            </a:r>
          </a:p>
        </p:txBody>
      </p:sp>
      <p:sp>
        <p:nvSpPr>
          <p:cNvPr id="24" name="ZoneTexte 23">
            <a:extLst>
              <a:ext uri="{FF2B5EF4-FFF2-40B4-BE49-F238E27FC236}">
                <a16:creationId xmlns:a16="http://schemas.microsoft.com/office/drawing/2014/main" id="{1DDA012B-074F-1241-B0EC-9523D332E212}"/>
              </a:ext>
            </a:extLst>
          </p:cNvPr>
          <p:cNvSpPr txBox="1"/>
          <p:nvPr/>
        </p:nvSpPr>
        <p:spPr>
          <a:xfrm>
            <a:off x="506415" y="3653084"/>
            <a:ext cx="200342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3000" b="1" dirty="0"/>
              <a:t>ARTICLE 3</a:t>
            </a:r>
          </a:p>
          <a:p>
            <a:pPr algn="ctr"/>
            <a:r>
              <a:rPr lang="fr-FR" sz="2400" b="1" dirty="0"/>
              <a:t>Meilleur intérêt</a:t>
            </a:r>
          </a:p>
        </p:txBody>
      </p:sp>
      <p:sp>
        <p:nvSpPr>
          <p:cNvPr id="25" name="ZoneTexte 24">
            <a:extLst>
              <a:ext uri="{FF2B5EF4-FFF2-40B4-BE49-F238E27FC236}">
                <a16:creationId xmlns:a16="http://schemas.microsoft.com/office/drawing/2014/main" id="{808297E6-97CE-6548-A9B7-B04EF8D51040}"/>
              </a:ext>
            </a:extLst>
          </p:cNvPr>
          <p:cNvSpPr txBox="1"/>
          <p:nvPr/>
        </p:nvSpPr>
        <p:spPr>
          <a:xfrm>
            <a:off x="4703761" y="5672596"/>
            <a:ext cx="200342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3000" b="1" dirty="0"/>
              <a:t>ARTICLE 19</a:t>
            </a:r>
          </a:p>
          <a:p>
            <a:pPr algn="ctr"/>
            <a:r>
              <a:rPr lang="fr-FR" sz="2400" b="1" dirty="0"/>
              <a:t>Droit à la sécurité</a:t>
            </a:r>
          </a:p>
        </p:txBody>
      </p:sp>
    </p:spTree>
    <p:extLst>
      <p:ext uri="{BB962C8B-B14F-4D97-AF65-F5344CB8AC3E}">
        <p14:creationId xmlns:p14="http://schemas.microsoft.com/office/powerpoint/2010/main" val="299339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animBg="1"/>
      <p:bldP spid="8" grpId="0" animBg="1"/>
      <p:bldP spid="9" grpId="0" animBg="1"/>
      <p:bldP spid="10" grpId="0" animBg="1"/>
      <p:bldP spid="11" grpId="0"/>
      <p:bldP spid="12" grpId="0"/>
      <p:bldP spid="13" grpId="0"/>
      <p:bldP spid="14" grpId="0"/>
      <p:bldP spid="15" grpId="0"/>
      <p:bldP spid="16"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2" name="Rectangle 21">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Espace réservé pour une image  5">
            <a:extLst>
              <a:ext uri="{FF2B5EF4-FFF2-40B4-BE49-F238E27FC236}">
                <a16:creationId xmlns:a16="http://schemas.microsoft.com/office/drawing/2014/main" id="{A0D46799-9221-7147-80D4-3CDFB25BFBF6}"/>
              </a:ext>
            </a:extLst>
          </p:cNvPr>
          <p:cNvPicPr>
            <a:picLocks noGrp="1" noChangeAspect="1"/>
          </p:cNvPicPr>
          <p:nvPr>
            <p:ph type="pic" idx="1"/>
          </p:nvPr>
        </p:nvPicPr>
        <p:blipFill rotWithShape="1">
          <a:blip r:embed="rId3">
            <a:alphaModFix amt="50000"/>
          </a:blip>
          <a:srcRect t="7855" r="-1" b="7854"/>
          <a:stretch/>
        </p:blipFill>
        <p:spPr>
          <a:xfrm>
            <a:off x="20" y="10"/>
            <a:ext cx="12188930" cy="6857990"/>
          </a:xfrm>
          <a:prstGeom prst="rect">
            <a:avLst/>
          </a:prstGeom>
        </p:spPr>
      </p:pic>
      <p:sp>
        <p:nvSpPr>
          <p:cNvPr id="2" name="Titre 1">
            <a:extLst>
              <a:ext uri="{FF2B5EF4-FFF2-40B4-BE49-F238E27FC236}">
                <a16:creationId xmlns:a16="http://schemas.microsoft.com/office/drawing/2014/main" id="{FAAFED37-CD7C-D744-A359-928F5B060A12}"/>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lnSpc>
                <a:spcPct val="90000"/>
              </a:lnSpc>
            </a:pPr>
            <a:r>
              <a:rPr lang="en-US" sz="3100" b="1" dirty="0"/>
              <a:t>« [l]es pratiques </a:t>
            </a:r>
            <a:r>
              <a:rPr lang="en-US" sz="3100" b="1" dirty="0" err="1"/>
              <a:t>en</a:t>
            </a:r>
            <a:r>
              <a:rPr lang="en-US" sz="3100" b="1" dirty="0"/>
              <a:t> protection de la jeunesse </a:t>
            </a:r>
            <a:r>
              <a:rPr lang="en-US" sz="3100" b="1" dirty="0" err="1"/>
              <a:t>sont</a:t>
            </a:r>
            <a:r>
              <a:rPr lang="en-US" sz="3100" b="1" dirty="0"/>
              <a:t> </a:t>
            </a:r>
            <a:r>
              <a:rPr lang="en-US" sz="3100" b="1" dirty="0" err="1"/>
              <a:t>insuffisamment</a:t>
            </a:r>
            <a:r>
              <a:rPr lang="en-US" sz="3100" b="1" dirty="0"/>
              <a:t> </a:t>
            </a:r>
            <a:r>
              <a:rPr lang="en-US" sz="3100" b="1" dirty="0" err="1"/>
              <a:t>centrées</a:t>
            </a:r>
            <a:r>
              <a:rPr lang="en-US" sz="3100" b="1" dirty="0"/>
              <a:t> sur la participation, la </a:t>
            </a:r>
            <a:r>
              <a:rPr lang="en-US" sz="3100" b="1" dirty="0" err="1"/>
              <a:t>mobilisation</a:t>
            </a:r>
            <a:r>
              <a:rPr lang="en-US" sz="3100" b="1" dirty="0"/>
              <a:t> et la collaboration des </a:t>
            </a:r>
            <a:r>
              <a:rPr lang="en-US" sz="3100" b="1" dirty="0" err="1"/>
              <a:t>jeunes</a:t>
            </a:r>
            <a:r>
              <a:rPr lang="en-US" sz="3100" b="1" dirty="0"/>
              <a:t> et des parents » </a:t>
            </a:r>
            <a:br>
              <a:rPr lang="en-US" sz="3100" b="1" dirty="0"/>
            </a:br>
            <a:r>
              <a:rPr lang="en-US" sz="3100" dirty="0"/>
              <a:t>(CSDEPJ, 2020, p.4). </a:t>
            </a:r>
            <a:br>
              <a:rPr lang="en-US" sz="3100" dirty="0"/>
            </a:br>
            <a:endParaRPr lang="en-US" sz="3100" dirty="0"/>
          </a:p>
        </p:txBody>
      </p:sp>
      <p:sp>
        <p:nvSpPr>
          <p:cNvPr id="24"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533457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2E39B7-17D8-4009-A8BA-9E8D8EC1B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aphic 33">
            <a:extLst>
              <a:ext uri="{FF2B5EF4-FFF2-40B4-BE49-F238E27FC236}">
                <a16:creationId xmlns:a16="http://schemas.microsoft.com/office/drawing/2014/main" id="{967EEEC4-6120-428D-8FB5-916920AEC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rgbClr val="C3704D"/>
          </a:solidFill>
          <a:ln w="9525" cap="flat">
            <a:noFill/>
            <a:prstDash val="solid"/>
            <a:miter/>
          </a:ln>
        </p:spPr>
        <p:txBody>
          <a:bodyPr rtlCol="0" anchor="ctr"/>
          <a:lstStyle/>
          <a:p>
            <a:endParaRPr lang="en-US"/>
          </a:p>
        </p:txBody>
      </p:sp>
      <p:sp>
        <p:nvSpPr>
          <p:cNvPr id="2" name="Titre 1">
            <a:extLst>
              <a:ext uri="{FF2B5EF4-FFF2-40B4-BE49-F238E27FC236}">
                <a16:creationId xmlns:a16="http://schemas.microsoft.com/office/drawing/2014/main" id="{26C33917-F60D-4747-A60A-69940DA2028E}"/>
              </a:ext>
            </a:extLst>
          </p:cNvPr>
          <p:cNvSpPr>
            <a:spLocks noGrp="1"/>
          </p:cNvSpPr>
          <p:nvPr>
            <p:ph type="title"/>
          </p:nvPr>
        </p:nvSpPr>
        <p:spPr>
          <a:xfrm>
            <a:off x="2612571" y="1420591"/>
            <a:ext cx="6809014" cy="1102860"/>
          </a:xfrm>
        </p:spPr>
        <p:txBody>
          <a:bodyPr anchor="b">
            <a:normAutofit fontScale="90000"/>
          </a:bodyPr>
          <a:lstStyle/>
          <a:p>
            <a:r>
              <a:rPr lang="fr-CA" sz="6600" dirty="0">
                <a:solidFill>
                  <a:srgbClr val="FFFFFF"/>
                </a:solidFill>
              </a:rPr>
              <a:t>Objectifs du projet</a:t>
            </a:r>
          </a:p>
        </p:txBody>
      </p:sp>
      <p:graphicFrame>
        <p:nvGraphicFramePr>
          <p:cNvPr id="12" name="Espace réservé du contenu 2">
            <a:extLst>
              <a:ext uri="{FF2B5EF4-FFF2-40B4-BE49-F238E27FC236}">
                <a16:creationId xmlns:a16="http://schemas.microsoft.com/office/drawing/2014/main" id="{864401CA-0021-4858-8B08-C1BFE96DC939}"/>
              </a:ext>
            </a:extLst>
          </p:cNvPr>
          <p:cNvGraphicFramePr>
            <a:graphicFrameLocks noGrp="1"/>
          </p:cNvGraphicFramePr>
          <p:nvPr>
            <p:ph idx="1"/>
            <p:extLst>
              <p:ext uri="{D42A27DB-BD31-4B8C-83A1-F6EECF244321}">
                <p14:modId xmlns:p14="http://schemas.microsoft.com/office/powerpoint/2010/main" val="2848260355"/>
              </p:ext>
            </p:extLst>
          </p:nvPr>
        </p:nvGraphicFramePr>
        <p:xfrm>
          <a:off x="2612571" y="2694218"/>
          <a:ext cx="6809014" cy="3339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86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65D9F82B-AD3F-CB44-A1B0-E4D2B70BE02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BDE13D77-1603-DF40-8563-5B69E2F0160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graphicEl>
                                              <a:dgm id="{2952EDB5-8D68-0B41-9E27-CF3AEC6026A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1">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3">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C3704D"/>
          </a:solidFill>
          <a:ln w="6857" cap="flat">
            <a:noFill/>
            <a:prstDash val="solid"/>
            <a:miter/>
          </a:ln>
        </p:spPr>
        <p:txBody>
          <a:bodyPr wrap="square" rtlCol="0" anchor="ctr">
            <a:noAutofit/>
          </a:bodyPr>
          <a:lstStyle/>
          <a:p>
            <a:endParaRPr lang="en-US"/>
          </a:p>
        </p:txBody>
      </p:sp>
      <p:sp>
        <p:nvSpPr>
          <p:cNvPr id="2" name="Titre 1">
            <a:extLst>
              <a:ext uri="{FF2B5EF4-FFF2-40B4-BE49-F238E27FC236}">
                <a16:creationId xmlns:a16="http://schemas.microsoft.com/office/drawing/2014/main" id="{8BA20580-D036-514D-90EB-4B5B0BAD9F83}"/>
              </a:ext>
            </a:extLst>
          </p:cNvPr>
          <p:cNvSpPr>
            <a:spLocks noGrp="1"/>
          </p:cNvSpPr>
          <p:nvPr>
            <p:ph type="title"/>
          </p:nvPr>
        </p:nvSpPr>
        <p:spPr>
          <a:xfrm>
            <a:off x="841248" y="644652"/>
            <a:ext cx="3182112" cy="5568696"/>
          </a:xfrm>
        </p:spPr>
        <p:txBody>
          <a:bodyPr>
            <a:normAutofit/>
          </a:bodyPr>
          <a:lstStyle/>
          <a:p>
            <a:r>
              <a:rPr lang="fr-CA" sz="4100" dirty="0">
                <a:solidFill>
                  <a:srgbClr val="FFFFFF"/>
                </a:solidFill>
              </a:rPr>
              <a:t>Méthodologie</a:t>
            </a:r>
          </a:p>
        </p:txBody>
      </p:sp>
      <p:sp>
        <p:nvSpPr>
          <p:cNvPr id="3" name="Espace réservé du contenu 2">
            <a:extLst>
              <a:ext uri="{FF2B5EF4-FFF2-40B4-BE49-F238E27FC236}">
                <a16:creationId xmlns:a16="http://schemas.microsoft.com/office/drawing/2014/main" id="{7985024D-6EFA-CB45-9515-7AA70E9948E2}"/>
              </a:ext>
            </a:extLst>
          </p:cNvPr>
          <p:cNvSpPr>
            <a:spLocks noGrp="1"/>
          </p:cNvSpPr>
          <p:nvPr>
            <p:ph idx="1"/>
          </p:nvPr>
        </p:nvSpPr>
        <p:spPr>
          <a:xfrm>
            <a:off x="5494350" y="3302000"/>
            <a:ext cx="5856401" cy="2911348"/>
          </a:xfrm>
        </p:spPr>
        <p:txBody>
          <a:bodyPr anchor="ctr">
            <a:normAutofit lnSpcReduction="10000"/>
          </a:bodyPr>
          <a:lstStyle/>
          <a:p>
            <a:pPr marL="0" indent="0">
              <a:buNone/>
            </a:pPr>
            <a:r>
              <a:rPr lang="fr-CA" b="1" u="sng" dirty="0"/>
              <a:t>Des groupes de travail</a:t>
            </a:r>
          </a:p>
          <a:p>
            <a:r>
              <a:rPr lang="fr-CA" dirty="0"/>
              <a:t>Deux groupes de cinq à six enfants (6-9 ans et 10-12 ans). </a:t>
            </a:r>
          </a:p>
          <a:p>
            <a:r>
              <a:rPr lang="fr-CA" dirty="0"/>
              <a:t>Trois rencontres de deux heures</a:t>
            </a:r>
          </a:p>
          <a:p>
            <a:r>
              <a:rPr lang="fr-CA" dirty="0"/>
              <a:t>Canevas d’animation inspirés de l’approche participative.</a:t>
            </a:r>
          </a:p>
          <a:p>
            <a:r>
              <a:rPr lang="fr-CA" dirty="0"/>
              <a:t> Analyse : questionnement analytique</a:t>
            </a:r>
          </a:p>
          <a:p>
            <a:endParaRPr lang="fr-CA" dirty="0"/>
          </a:p>
        </p:txBody>
      </p:sp>
      <p:sp>
        <p:nvSpPr>
          <p:cNvPr id="4" name="Rectangle : coins arrondis 3">
            <a:extLst>
              <a:ext uri="{FF2B5EF4-FFF2-40B4-BE49-F238E27FC236}">
                <a16:creationId xmlns:a16="http://schemas.microsoft.com/office/drawing/2014/main" id="{71B782B9-B4EC-B642-8F3A-27824C828C81}"/>
              </a:ext>
            </a:extLst>
          </p:cNvPr>
          <p:cNvSpPr/>
          <p:nvPr/>
        </p:nvSpPr>
        <p:spPr>
          <a:xfrm>
            <a:off x="5279300" y="723900"/>
            <a:ext cx="6286500" cy="1854200"/>
          </a:xfrm>
          <a:prstGeom prst="roundRect">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A" sz="3000" dirty="0"/>
              <a:t>« </a:t>
            </a:r>
            <a:r>
              <a:rPr lang="fr-CA" sz="3000" dirty="0" err="1"/>
              <a:t>We</a:t>
            </a:r>
            <a:r>
              <a:rPr lang="fr-CA" sz="3000" dirty="0"/>
              <a:t> </a:t>
            </a:r>
            <a:r>
              <a:rPr lang="fr-CA" sz="3000" dirty="0" err="1"/>
              <a:t>say</a:t>
            </a:r>
            <a:r>
              <a:rPr lang="fr-CA" sz="3000" dirty="0"/>
              <a:t> « </a:t>
            </a:r>
            <a:r>
              <a:rPr lang="fr-CA" sz="3000" dirty="0" err="1"/>
              <a:t>we</a:t>
            </a:r>
            <a:r>
              <a:rPr lang="fr-CA" sz="3000" dirty="0"/>
              <a:t> do not </a:t>
            </a:r>
            <a:r>
              <a:rPr lang="fr-CA" sz="3000" dirty="0" err="1"/>
              <a:t>begin</a:t>
            </a:r>
            <a:r>
              <a:rPr lang="fr-CA" sz="3000" dirty="0"/>
              <a:t> </a:t>
            </a:r>
            <a:r>
              <a:rPr lang="fr-CA" sz="3000" dirty="0" err="1"/>
              <a:t>collect</a:t>
            </a:r>
            <a:r>
              <a:rPr lang="fr-CA" sz="3000" dirty="0"/>
              <a:t> data in a </a:t>
            </a:r>
            <a:r>
              <a:rPr lang="fr-CA" sz="3000" dirty="0" err="1"/>
              <a:t>community</a:t>
            </a:r>
            <a:r>
              <a:rPr lang="fr-CA" sz="3000" dirty="0"/>
              <a:t> </a:t>
            </a:r>
            <a:r>
              <a:rPr lang="fr-CA" sz="3000" dirty="0" err="1"/>
              <a:t>until</a:t>
            </a:r>
            <a:r>
              <a:rPr lang="fr-CA" sz="3000" dirty="0"/>
              <a:t> all the </a:t>
            </a:r>
            <a:r>
              <a:rPr lang="fr-CA" sz="3000" dirty="0" err="1"/>
              <a:t>dogs</a:t>
            </a:r>
            <a:r>
              <a:rPr lang="fr-CA" sz="3000" dirty="0"/>
              <a:t> know us. » This </a:t>
            </a:r>
            <a:r>
              <a:rPr lang="fr-CA" sz="3000" dirty="0" err="1"/>
              <a:t>is</a:t>
            </a:r>
            <a:r>
              <a:rPr lang="fr-CA" sz="3000" dirty="0"/>
              <a:t> </a:t>
            </a:r>
            <a:r>
              <a:rPr lang="fr-CA" sz="3000" dirty="0" err="1"/>
              <a:t>our</a:t>
            </a:r>
            <a:r>
              <a:rPr lang="fr-CA" sz="3000" dirty="0"/>
              <a:t> </a:t>
            </a:r>
            <a:r>
              <a:rPr lang="fr-CA" sz="3000" dirty="0" err="1"/>
              <a:t>way</a:t>
            </a:r>
            <a:r>
              <a:rPr lang="fr-CA" sz="3000" dirty="0"/>
              <a:t> of </a:t>
            </a:r>
            <a:r>
              <a:rPr lang="fr-CA" sz="3000" dirty="0" err="1"/>
              <a:t>saying</a:t>
            </a:r>
            <a:r>
              <a:rPr lang="fr-CA" sz="3000" dirty="0"/>
              <a:t>, « no </a:t>
            </a:r>
            <a:r>
              <a:rPr lang="fr-CA" sz="3000" dirty="0" err="1"/>
              <a:t>research</a:t>
            </a:r>
            <a:r>
              <a:rPr lang="fr-CA" sz="3000" dirty="0"/>
              <a:t> </a:t>
            </a:r>
            <a:r>
              <a:rPr lang="fr-CA" sz="3000" dirty="0" err="1"/>
              <a:t>without</a:t>
            </a:r>
            <a:r>
              <a:rPr lang="fr-CA" sz="3000" dirty="0"/>
              <a:t> </a:t>
            </a:r>
            <a:r>
              <a:rPr lang="fr-CA" sz="3000" dirty="0" err="1"/>
              <a:t>authentic</a:t>
            </a:r>
            <a:r>
              <a:rPr lang="fr-CA" sz="3000" dirty="0"/>
              <a:t> </a:t>
            </a:r>
            <a:r>
              <a:rPr lang="fr-CA" sz="3000" dirty="0" err="1"/>
              <a:t>relationships</a:t>
            </a:r>
            <a:r>
              <a:rPr lang="fr-CA" sz="3000" dirty="0"/>
              <a:t>. » </a:t>
            </a:r>
            <a:endParaRPr lang="fr-CA" dirty="0"/>
          </a:p>
          <a:p>
            <a:pPr algn="ctr"/>
            <a:r>
              <a:rPr lang="fr-CA" dirty="0"/>
              <a:t> (</a:t>
            </a:r>
            <a:r>
              <a:rPr lang="fr-CA" dirty="0" err="1"/>
              <a:t>Potts</a:t>
            </a:r>
            <a:r>
              <a:rPr lang="fr-CA" dirty="0"/>
              <a:t> et Brown, 2015, p.21)</a:t>
            </a:r>
            <a:endParaRPr lang="fr-FR" dirty="0"/>
          </a:p>
        </p:txBody>
      </p:sp>
    </p:spTree>
    <p:extLst>
      <p:ext uri="{BB962C8B-B14F-4D97-AF65-F5344CB8AC3E}">
        <p14:creationId xmlns:p14="http://schemas.microsoft.com/office/powerpoint/2010/main" val="169128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6" name="Rectangle 25">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A5D86F4-E78F-3C4D-B8CE-49FDF06D5557}"/>
              </a:ext>
            </a:extLst>
          </p:cNvPr>
          <p:cNvSpPr>
            <a:spLocks noGrp="1"/>
          </p:cNvSpPr>
          <p:nvPr>
            <p:ph type="title"/>
          </p:nvPr>
        </p:nvSpPr>
        <p:spPr>
          <a:xfrm>
            <a:off x="638882" y="639193"/>
            <a:ext cx="4119098" cy="3540544"/>
          </a:xfrm>
        </p:spPr>
        <p:txBody>
          <a:bodyPr vert="horz" lIns="91440" tIns="45720" rIns="91440" bIns="45720" rtlCol="0" anchor="b">
            <a:normAutofit/>
          </a:bodyPr>
          <a:lstStyle/>
          <a:p>
            <a:r>
              <a:rPr lang="en-US" sz="4500"/>
              <a:t>Lettre d’invitation pour les enfants</a:t>
            </a:r>
          </a:p>
        </p:txBody>
      </p:sp>
      <p:sp>
        <p:nvSpPr>
          <p:cNvPr id="28"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C3704D"/>
          </a:solidFill>
          <a:ln w="38100" cap="rnd">
            <a:solidFill>
              <a:srgbClr val="C370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Image 19">
            <a:extLst>
              <a:ext uri="{FF2B5EF4-FFF2-40B4-BE49-F238E27FC236}">
                <a16:creationId xmlns:a16="http://schemas.microsoft.com/office/drawing/2014/main" id="{3A11C07A-015A-FB48-B3AE-7C1B0791F56C}"/>
              </a:ext>
            </a:extLst>
          </p:cNvPr>
          <p:cNvPicPr>
            <a:picLocks noChangeAspect="1"/>
          </p:cNvPicPr>
          <p:nvPr/>
        </p:nvPicPr>
        <p:blipFill>
          <a:blip r:embed="rId3"/>
          <a:stretch>
            <a:fillRect/>
          </a:stretch>
        </p:blipFill>
        <p:spPr>
          <a:xfrm>
            <a:off x="5081789" y="0"/>
            <a:ext cx="5856907" cy="7616796"/>
          </a:xfrm>
          <a:prstGeom prst="rect">
            <a:avLst/>
          </a:prstGeom>
        </p:spPr>
      </p:pic>
    </p:spTree>
    <p:extLst>
      <p:ext uri="{BB962C8B-B14F-4D97-AF65-F5344CB8AC3E}">
        <p14:creationId xmlns:p14="http://schemas.microsoft.com/office/powerpoint/2010/main" val="2226279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0" name="Rectangle 19">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F4AE179-A75B-4007-B5FA-8139ACF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8969" y="1168517"/>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C3704D"/>
          </a:solidFill>
          <a:ln w="12700" cap="flat">
            <a:noFill/>
            <a:prstDash val="solid"/>
            <a:miter/>
          </a:ln>
        </p:spPr>
        <p:txBody>
          <a:bodyPr rtlCol="0" anchor="ctr"/>
          <a:lstStyle/>
          <a:p>
            <a:endParaRPr lang="en-US"/>
          </a:p>
        </p:txBody>
      </p:sp>
      <p:sp>
        <p:nvSpPr>
          <p:cNvPr id="2" name="Titre 1">
            <a:extLst>
              <a:ext uri="{FF2B5EF4-FFF2-40B4-BE49-F238E27FC236}">
                <a16:creationId xmlns:a16="http://schemas.microsoft.com/office/drawing/2014/main" id="{7A672289-ADB3-914D-A915-50C319700A39}"/>
              </a:ext>
            </a:extLst>
          </p:cNvPr>
          <p:cNvSpPr>
            <a:spLocks noGrp="1"/>
          </p:cNvSpPr>
          <p:nvPr>
            <p:ph type="title"/>
          </p:nvPr>
        </p:nvSpPr>
        <p:spPr>
          <a:xfrm>
            <a:off x="7124135" y="2156348"/>
            <a:ext cx="3971495" cy="1866748"/>
          </a:xfrm>
        </p:spPr>
        <p:txBody>
          <a:bodyPr vert="horz" lIns="91440" tIns="45720" rIns="91440" bIns="45720" rtlCol="0" anchor="b">
            <a:normAutofit/>
          </a:bodyPr>
          <a:lstStyle/>
          <a:p>
            <a:pPr algn="ctr"/>
            <a:r>
              <a:rPr lang="en-US" sz="4500">
                <a:solidFill>
                  <a:srgbClr val="FFFFFF"/>
                </a:solidFill>
              </a:rPr>
              <a:t>Assentiment</a:t>
            </a:r>
          </a:p>
        </p:txBody>
      </p:sp>
      <p:sp>
        <p:nvSpPr>
          <p:cNvPr id="2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C3704D"/>
          </a:solidFill>
          <a:ln w="38100" cap="rnd">
            <a:solidFill>
              <a:srgbClr val="C370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 12">
            <a:extLst>
              <a:ext uri="{FF2B5EF4-FFF2-40B4-BE49-F238E27FC236}">
                <a16:creationId xmlns:a16="http://schemas.microsoft.com/office/drawing/2014/main" id="{9FCD0E99-EB2D-1B4F-B3F7-1ACF88644C5A}"/>
              </a:ext>
            </a:extLst>
          </p:cNvPr>
          <p:cNvPicPr>
            <a:picLocks noChangeAspect="1"/>
          </p:cNvPicPr>
          <p:nvPr/>
        </p:nvPicPr>
        <p:blipFill>
          <a:blip r:embed="rId3"/>
          <a:stretch>
            <a:fillRect/>
          </a:stretch>
        </p:blipFill>
        <p:spPr>
          <a:xfrm>
            <a:off x="0" y="-9877"/>
            <a:ext cx="6096000" cy="6867877"/>
          </a:xfrm>
          <a:prstGeom prst="rect">
            <a:avLst/>
          </a:prstGeom>
        </p:spPr>
      </p:pic>
    </p:spTree>
    <p:extLst>
      <p:ext uri="{BB962C8B-B14F-4D97-AF65-F5344CB8AC3E}">
        <p14:creationId xmlns:p14="http://schemas.microsoft.com/office/powerpoint/2010/main" val="2651499909"/>
      </p:ext>
    </p:extLst>
  </p:cSld>
  <p:clrMapOvr>
    <a:masterClrMapping/>
  </p:clrMapOvr>
</p:sld>
</file>

<file path=ppt/theme/theme1.xml><?xml version="1.0" encoding="utf-8"?>
<a:theme xmlns:a="http://schemas.openxmlformats.org/drawingml/2006/main" name="SketchyVTI">
  <a:themeElements>
    <a:clrScheme name="AnalogousFromRegularSeedRightStep">
      <a:dk1>
        <a:srgbClr val="000000"/>
      </a:dk1>
      <a:lt1>
        <a:srgbClr val="FFFFFF"/>
      </a:lt1>
      <a:dk2>
        <a:srgbClr val="3C3522"/>
      </a:dk2>
      <a:lt2>
        <a:srgbClr val="E2E6E8"/>
      </a:lt2>
      <a:accent1>
        <a:srgbClr val="C3704D"/>
      </a:accent1>
      <a:accent2>
        <a:srgbClr val="B18F3B"/>
      </a:accent2>
      <a:accent3>
        <a:srgbClr val="9DAA43"/>
      </a:accent3>
      <a:accent4>
        <a:srgbClr val="71B13B"/>
      </a:accent4>
      <a:accent5>
        <a:srgbClr val="4CB748"/>
      </a:accent5>
      <a:accent6>
        <a:srgbClr val="3BB168"/>
      </a:accent6>
      <a:hlink>
        <a:srgbClr val="3A8BAE"/>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TotalTime>
  <Words>1721</Words>
  <Application>Microsoft Macintosh PowerPoint</Application>
  <PresentationFormat>Grand écran</PresentationFormat>
  <Paragraphs>168</Paragraphs>
  <Slides>18</Slides>
  <Notes>17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18</vt:i4>
      </vt:variant>
    </vt:vector>
  </HeadingPairs>
  <TitlesOfParts>
    <vt:vector size="23" baseType="lpstr">
      <vt:lpstr>Arial</vt:lpstr>
      <vt:lpstr>Calibri</vt:lpstr>
      <vt:lpstr>Modern Love</vt:lpstr>
      <vt:lpstr>The Hand</vt:lpstr>
      <vt:lpstr>SketchyVTI</vt:lpstr>
      <vt:lpstr>Comment favoriser la participation des enfants dans les interventions : une étude participative menée avec des enfants de 6 à 12 ans.</vt:lpstr>
      <vt:lpstr>Plan </vt:lpstr>
      <vt:lpstr>La participation des enfants</vt:lpstr>
      <vt:lpstr>Présentation PowerPoint</vt:lpstr>
      <vt:lpstr>« [l]es pratiques en protection de la jeunesse sont insuffisamment centrées sur la participation, la mobilisation et la collaboration des jeunes et des parents »  (CSDEPJ, 2020, p.4).  </vt:lpstr>
      <vt:lpstr>Objectifs du projet</vt:lpstr>
      <vt:lpstr>Méthodologie</vt:lpstr>
      <vt:lpstr>Lettre d’invitation pour les enfants</vt:lpstr>
      <vt:lpstr>Assentiment</vt:lpstr>
      <vt:lpstr>Résultats  – la participation selon les enfants</vt:lpstr>
      <vt:lpstr>Présentation PowerPoint</vt:lpstr>
      <vt:lpstr>Espace</vt:lpstr>
      <vt:lpstr>Voix</vt:lpstr>
      <vt:lpstr>Audience</vt:lpstr>
      <vt:lpstr>Influence</vt:lpstr>
      <vt:lpstr>Quelques recommandations…</vt:lpstr>
      <vt:lpstr>Discussion</vt:lpstr>
      <vt:lpstr>La suite…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favoriser la participation des enfants dans les interventions : une étude participative menée avec des enfants de 6 à 12 ans.</dc:title>
  <dc:creator>Tourigny, Sarah</dc:creator>
  <cp:lastModifiedBy>Lafantaisie, Vicky</cp:lastModifiedBy>
  <cp:revision>88</cp:revision>
  <dcterms:created xsi:type="dcterms:W3CDTF">2021-05-03T15:29:59Z</dcterms:created>
  <dcterms:modified xsi:type="dcterms:W3CDTF">2021-06-07T12:13:28Z</dcterms:modified>
</cp:coreProperties>
</file>