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8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1C32F5F-CFBC-AF84-FCE5-3362703F8AEA}" name="Virginie Lévesque" initials="VL" userId="d66eeed2ec5f19c2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3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6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34F53B-E4ED-4C8C-A884-983F28C9363E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54797-8EB5-45BB-BAC6-D1E228DD6A3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CA" sz="2000" dirty="0">
              <a:latin typeface="Arial" panose="020B0604020202020204" pitchFamily="34" charset="0"/>
              <a:cs typeface="Arial" panose="020B0604020202020204" pitchFamily="34" charset="0"/>
            </a:rPr>
            <a:t>La numérisation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B8317D-C60B-48B4-9398-7D3B1D732CB4}" type="parTrans" cxnId="{4F57B28C-B1B1-4D28-AE88-A2B9B7E86C9B}">
      <dgm:prSet/>
      <dgm:spPr/>
      <dgm:t>
        <a:bodyPr/>
        <a:lstStyle/>
        <a:p>
          <a:endParaRPr lang="en-US"/>
        </a:p>
      </dgm:t>
    </dgm:pt>
    <dgm:pt modelId="{2C2E947F-01DC-4215-B358-5EBAA0DE8B21}" type="sibTrans" cxnId="{4F57B28C-B1B1-4D28-AE88-A2B9B7E86C9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93D2801-31D1-4893-AE48-3394166A7A2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CA" sz="2000" dirty="0">
              <a:latin typeface="Arial" panose="020B0604020202020204" pitchFamily="34" charset="0"/>
              <a:cs typeface="Arial" panose="020B0604020202020204" pitchFamily="34" charset="0"/>
            </a:rPr>
            <a:t>Pourquoi convertir? 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C6C071-DB39-494E-864C-3A3B7DA9FEA4}" type="parTrans" cxnId="{16FB66C1-09FF-4B97-B68F-39E7FE1A77DB}">
      <dgm:prSet/>
      <dgm:spPr/>
      <dgm:t>
        <a:bodyPr/>
        <a:lstStyle/>
        <a:p>
          <a:endParaRPr lang="en-US"/>
        </a:p>
      </dgm:t>
    </dgm:pt>
    <dgm:pt modelId="{1EDFB550-E811-4FBC-9CD5-1F07A8ACCBC9}" type="sibTrans" cxnId="{16FB66C1-09FF-4B97-B68F-39E7FE1A77D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5C5B69B-4BE3-4411-84BF-97F59544A64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CA" sz="2000" dirty="0">
              <a:latin typeface="Arial" panose="020B0604020202020204" pitchFamily="34" charset="0"/>
              <a:cs typeface="Arial" panose="020B0604020202020204" pitchFamily="34" charset="0"/>
            </a:rPr>
            <a:t>Fonctionnement du logiciel 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2FAB1E-F078-4B92-821B-53331D4453E5}" type="parTrans" cxnId="{F028098C-A3B9-4958-A1CD-8F460065AD22}">
      <dgm:prSet/>
      <dgm:spPr/>
      <dgm:t>
        <a:bodyPr/>
        <a:lstStyle/>
        <a:p>
          <a:endParaRPr lang="en-US"/>
        </a:p>
      </dgm:t>
    </dgm:pt>
    <dgm:pt modelId="{E3BE5E4F-7B9C-4E5F-AB16-DA93F0DBD19D}" type="sibTrans" cxnId="{F028098C-A3B9-4958-A1CD-8F460065AD2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4D0D0D0-99EE-49DE-8616-694ED93157F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CA" sz="2000" dirty="0">
              <a:latin typeface="Arial" panose="020B0604020202020204" pitchFamily="34" charset="0"/>
              <a:cs typeface="Arial" panose="020B0604020202020204" pitchFamily="34" charset="0"/>
            </a:rPr>
            <a:t>Étapes pour convertir un document PDF en Word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B2941D-8F26-4270-B601-36304DF5416E}" type="parTrans" cxnId="{D36D545A-37D3-4F55-BD72-275D279AB768}">
      <dgm:prSet/>
      <dgm:spPr/>
      <dgm:t>
        <a:bodyPr/>
        <a:lstStyle/>
        <a:p>
          <a:endParaRPr lang="en-US"/>
        </a:p>
      </dgm:t>
    </dgm:pt>
    <dgm:pt modelId="{AED0DFD2-7ED6-4848-A671-58013443A727}" type="sibTrans" cxnId="{D36D545A-37D3-4F55-BD72-275D279AB768}">
      <dgm:prSet/>
      <dgm:spPr/>
      <dgm:t>
        <a:bodyPr/>
        <a:lstStyle/>
        <a:p>
          <a:endParaRPr lang="en-US"/>
        </a:p>
      </dgm:t>
    </dgm:pt>
    <dgm:pt modelId="{082BBC07-0205-41C6-9C7F-AA1B0BCC1CA9}" type="pres">
      <dgm:prSet presAssocID="{3A34F53B-E4ED-4C8C-A884-983F28C9363E}" presName="root" presStyleCnt="0">
        <dgm:presLayoutVars>
          <dgm:dir/>
          <dgm:resizeHandles val="exact"/>
        </dgm:presLayoutVars>
      </dgm:prSet>
      <dgm:spPr/>
    </dgm:pt>
    <dgm:pt modelId="{26D706A3-0CA7-450C-A47F-5C507D1AA00C}" type="pres">
      <dgm:prSet presAssocID="{3A34F53B-E4ED-4C8C-A884-983F28C9363E}" presName="container" presStyleCnt="0">
        <dgm:presLayoutVars>
          <dgm:dir/>
          <dgm:resizeHandles val="exact"/>
        </dgm:presLayoutVars>
      </dgm:prSet>
      <dgm:spPr/>
    </dgm:pt>
    <dgm:pt modelId="{CDA610F5-E558-4BCC-9082-86876386A006}" type="pres">
      <dgm:prSet presAssocID="{53354797-8EB5-45BB-BAC6-D1E228DD6A3B}" presName="compNode" presStyleCnt="0"/>
      <dgm:spPr/>
    </dgm:pt>
    <dgm:pt modelId="{49B81CE6-6FDF-466A-A690-80E7942417D8}" type="pres">
      <dgm:prSet presAssocID="{53354797-8EB5-45BB-BAC6-D1E228DD6A3B}" presName="iconBgRect" presStyleLbl="bgShp" presStyleIdx="0" presStyleCnt="4"/>
      <dgm:spPr/>
    </dgm:pt>
    <dgm:pt modelId="{1F07E19D-AA33-4625-91FD-80EE9E351BB6}" type="pres">
      <dgm:prSet presAssocID="{53354797-8EB5-45BB-BAC6-D1E228DD6A3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mprimante"/>
        </a:ext>
      </dgm:extLst>
    </dgm:pt>
    <dgm:pt modelId="{DBF5091F-798C-47A1-99FF-DAFECADACAE0}" type="pres">
      <dgm:prSet presAssocID="{53354797-8EB5-45BB-BAC6-D1E228DD6A3B}" presName="spaceRect" presStyleCnt="0"/>
      <dgm:spPr/>
    </dgm:pt>
    <dgm:pt modelId="{561439FB-0861-42B2-BB86-4A9559AD7CC8}" type="pres">
      <dgm:prSet presAssocID="{53354797-8EB5-45BB-BAC6-D1E228DD6A3B}" presName="textRect" presStyleLbl="revTx" presStyleIdx="0" presStyleCnt="4">
        <dgm:presLayoutVars>
          <dgm:chMax val="1"/>
          <dgm:chPref val="1"/>
        </dgm:presLayoutVars>
      </dgm:prSet>
      <dgm:spPr/>
    </dgm:pt>
    <dgm:pt modelId="{4E3D6378-BD15-440D-B5FA-105BF26DA313}" type="pres">
      <dgm:prSet presAssocID="{2C2E947F-01DC-4215-B358-5EBAA0DE8B21}" presName="sibTrans" presStyleLbl="sibTrans2D1" presStyleIdx="0" presStyleCnt="0"/>
      <dgm:spPr/>
    </dgm:pt>
    <dgm:pt modelId="{77A3ADE4-F027-48EF-9956-B1499B7C2B53}" type="pres">
      <dgm:prSet presAssocID="{593D2801-31D1-4893-AE48-3394166A7A2D}" presName="compNode" presStyleCnt="0"/>
      <dgm:spPr/>
    </dgm:pt>
    <dgm:pt modelId="{A58BA0DC-6B5B-4357-84EE-C17C209D1B41}" type="pres">
      <dgm:prSet presAssocID="{593D2801-31D1-4893-AE48-3394166A7A2D}" presName="iconBgRect" presStyleLbl="bgShp" presStyleIdx="1" presStyleCnt="4"/>
      <dgm:spPr/>
    </dgm:pt>
    <dgm:pt modelId="{5D23A5B2-7E4C-4795-A84C-9E5AD7AED7A7}" type="pres">
      <dgm:prSet presAssocID="{593D2801-31D1-4893-AE48-3394166A7A2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350C699F-18F4-4095-974A-C9726AA63E67}" type="pres">
      <dgm:prSet presAssocID="{593D2801-31D1-4893-AE48-3394166A7A2D}" presName="spaceRect" presStyleCnt="0"/>
      <dgm:spPr/>
    </dgm:pt>
    <dgm:pt modelId="{22386AEF-3F82-4C76-8B0B-DCF2EC3EFC1F}" type="pres">
      <dgm:prSet presAssocID="{593D2801-31D1-4893-AE48-3394166A7A2D}" presName="textRect" presStyleLbl="revTx" presStyleIdx="1" presStyleCnt="4">
        <dgm:presLayoutVars>
          <dgm:chMax val="1"/>
          <dgm:chPref val="1"/>
        </dgm:presLayoutVars>
      </dgm:prSet>
      <dgm:spPr/>
    </dgm:pt>
    <dgm:pt modelId="{548E3BB8-45E4-4C6F-A182-7460250FE23C}" type="pres">
      <dgm:prSet presAssocID="{1EDFB550-E811-4FBC-9CD5-1F07A8ACCBC9}" presName="sibTrans" presStyleLbl="sibTrans2D1" presStyleIdx="0" presStyleCnt="0"/>
      <dgm:spPr/>
    </dgm:pt>
    <dgm:pt modelId="{BD58BF7E-E3C9-4FD9-88D7-226606CE0DD5}" type="pres">
      <dgm:prSet presAssocID="{E5C5B69B-4BE3-4411-84BF-97F59544A64F}" presName="compNode" presStyleCnt="0"/>
      <dgm:spPr/>
    </dgm:pt>
    <dgm:pt modelId="{146AB91D-69C3-47DF-B02E-378784BA5BB4}" type="pres">
      <dgm:prSet presAssocID="{E5C5B69B-4BE3-4411-84BF-97F59544A64F}" presName="iconBgRect" presStyleLbl="bgShp" presStyleIdx="2" presStyleCnt="4"/>
      <dgm:spPr/>
    </dgm:pt>
    <dgm:pt modelId="{D9434AC8-B56B-4681-AF3F-ADA8FDBDBFF2}" type="pres">
      <dgm:prSet presAssocID="{E5C5B69B-4BE3-4411-84BF-97F59544A64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rdinateur"/>
        </a:ext>
      </dgm:extLst>
    </dgm:pt>
    <dgm:pt modelId="{2FDDBEA8-AC19-47C6-9261-91EB5CBE596E}" type="pres">
      <dgm:prSet presAssocID="{E5C5B69B-4BE3-4411-84BF-97F59544A64F}" presName="spaceRect" presStyleCnt="0"/>
      <dgm:spPr/>
    </dgm:pt>
    <dgm:pt modelId="{7F123A35-4D5F-4541-AFA9-16BC0D54D352}" type="pres">
      <dgm:prSet presAssocID="{E5C5B69B-4BE3-4411-84BF-97F59544A64F}" presName="textRect" presStyleLbl="revTx" presStyleIdx="2" presStyleCnt="4">
        <dgm:presLayoutVars>
          <dgm:chMax val="1"/>
          <dgm:chPref val="1"/>
        </dgm:presLayoutVars>
      </dgm:prSet>
      <dgm:spPr/>
    </dgm:pt>
    <dgm:pt modelId="{BD3B50E8-AAFE-4553-854F-7E13A96088C4}" type="pres">
      <dgm:prSet presAssocID="{E3BE5E4F-7B9C-4E5F-AB16-DA93F0DBD19D}" presName="sibTrans" presStyleLbl="sibTrans2D1" presStyleIdx="0" presStyleCnt="0"/>
      <dgm:spPr/>
    </dgm:pt>
    <dgm:pt modelId="{5B8538A3-FBD9-40F0-BA70-7C8DCE39168D}" type="pres">
      <dgm:prSet presAssocID="{04D0D0D0-99EE-49DE-8616-694ED93157F7}" presName="compNode" presStyleCnt="0"/>
      <dgm:spPr/>
    </dgm:pt>
    <dgm:pt modelId="{C9DF9A73-128D-454A-B0C4-9918989625E2}" type="pres">
      <dgm:prSet presAssocID="{04D0D0D0-99EE-49DE-8616-694ED93157F7}" presName="iconBgRect" presStyleLbl="bgShp" presStyleIdx="3" presStyleCnt="4"/>
      <dgm:spPr/>
    </dgm:pt>
    <dgm:pt modelId="{63FB6663-30C5-4BED-8F19-C03A6B0BFF19}" type="pres">
      <dgm:prSet presAssocID="{04D0D0D0-99EE-49DE-8616-694ED93157F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A27B3201-60B2-4468-A020-970E6C3AAA64}" type="pres">
      <dgm:prSet presAssocID="{04D0D0D0-99EE-49DE-8616-694ED93157F7}" presName="spaceRect" presStyleCnt="0"/>
      <dgm:spPr/>
    </dgm:pt>
    <dgm:pt modelId="{E22B1D37-0C47-413C-967B-2FC47D4D67AB}" type="pres">
      <dgm:prSet presAssocID="{04D0D0D0-99EE-49DE-8616-694ED93157F7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E9F78D02-C687-4B49-BF20-E5F8FEAB2747}" type="presOf" srcId="{E5C5B69B-4BE3-4411-84BF-97F59544A64F}" destId="{7F123A35-4D5F-4541-AFA9-16BC0D54D352}" srcOrd="0" destOrd="0" presId="urn:microsoft.com/office/officeart/2018/2/layout/IconCircleList"/>
    <dgm:cxn modelId="{7D33331C-2A4D-4E11-9CD9-607B09093DE1}" type="presOf" srcId="{1EDFB550-E811-4FBC-9CD5-1F07A8ACCBC9}" destId="{548E3BB8-45E4-4C6F-A182-7460250FE23C}" srcOrd="0" destOrd="0" presId="urn:microsoft.com/office/officeart/2018/2/layout/IconCircleList"/>
    <dgm:cxn modelId="{D36D545A-37D3-4F55-BD72-275D279AB768}" srcId="{3A34F53B-E4ED-4C8C-A884-983F28C9363E}" destId="{04D0D0D0-99EE-49DE-8616-694ED93157F7}" srcOrd="3" destOrd="0" parTransId="{FCB2941D-8F26-4270-B601-36304DF5416E}" sibTransId="{AED0DFD2-7ED6-4848-A671-58013443A727}"/>
    <dgm:cxn modelId="{40E31766-5BAC-4A08-B9E2-153814469D6A}" type="presOf" srcId="{E3BE5E4F-7B9C-4E5F-AB16-DA93F0DBD19D}" destId="{BD3B50E8-AAFE-4553-854F-7E13A96088C4}" srcOrd="0" destOrd="0" presId="urn:microsoft.com/office/officeart/2018/2/layout/IconCircleList"/>
    <dgm:cxn modelId="{F028098C-A3B9-4958-A1CD-8F460065AD22}" srcId="{3A34F53B-E4ED-4C8C-A884-983F28C9363E}" destId="{E5C5B69B-4BE3-4411-84BF-97F59544A64F}" srcOrd="2" destOrd="0" parTransId="{802FAB1E-F078-4B92-821B-53331D4453E5}" sibTransId="{E3BE5E4F-7B9C-4E5F-AB16-DA93F0DBD19D}"/>
    <dgm:cxn modelId="{4F57B28C-B1B1-4D28-AE88-A2B9B7E86C9B}" srcId="{3A34F53B-E4ED-4C8C-A884-983F28C9363E}" destId="{53354797-8EB5-45BB-BAC6-D1E228DD6A3B}" srcOrd="0" destOrd="0" parTransId="{C5B8317D-C60B-48B4-9398-7D3B1D732CB4}" sibTransId="{2C2E947F-01DC-4215-B358-5EBAA0DE8B21}"/>
    <dgm:cxn modelId="{333BA090-13B1-4C91-9095-831DA096DA36}" type="presOf" srcId="{3A34F53B-E4ED-4C8C-A884-983F28C9363E}" destId="{082BBC07-0205-41C6-9C7F-AA1B0BCC1CA9}" srcOrd="0" destOrd="0" presId="urn:microsoft.com/office/officeart/2018/2/layout/IconCircleList"/>
    <dgm:cxn modelId="{E7AEC992-955A-4E7A-85FE-9557B3FB8509}" type="presOf" srcId="{2C2E947F-01DC-4215-B358-5EBAA0DE8B21}" destId="{4E3D6378-BD15-440D-B5FA-105BF26DA313}" srcOrd="0" destOrd="0" presId="urn:microsoft.com/office/officeart/2018/2/layout/IconCircleList"/>
    <dgm:cxn modelId="{CF3E23A9-4814-41EF-BEBA-C879198AF4C7}" type="presOf" srcId="{53354797-8EB5-45BB-BAC6-D1E228DD6A3B}" destId="{561439FB-0861-42B2-BB86-4A9559AD7CC8}" srcOrd="0" destOrd="0" presId="urn:microsoft.com/office/officeart/2018/2/layout/IconCircleList"/>
    <dgm:cxn modelId="{16FB66C1-09FF-4B97-B68F-39E7FE1A77DB}" srcId="{3A34F53B-E4ED-4C8C-A884-983F28C9363E}" destId="{593D2801-31D1-4893-AE48-3394166A7A2D}" srcOrd="1" destOrd="0" parTransId="{4DC6C071-DB39-494E-864C-3A3B7DA9FEA4}" sibTransId="{1EDFB550-E811-4FBC-9CD5-1F07A8ACCBC9}"/>
    <dgm:cxn modelId="{399F7FD9-5BC7-4730-BD43-D32EB8420BAF}" type="presOf" srcId="{04D0D0D0-99EE-49DE-8616-694ED93157F7}" destId="{E22B1D37-0C47-413C-967B-2FC47D4D67AB}" srcOrd="0" destOrd="0" presId="urn:microsoft.com/office/officeart/2018/2/layout/IconCircleList"/>
    <dgm:cxn modelId="{A8F3ABE9-2E95-4449-BA57-D65949A62F67}" type="presOf" srcId="{593D2801-31D1-4893-AE48-3394166A7A2D}" destId="{22386AEF-3F82-4C76-8B0B-DCF2EC3EFC1F}" srcOrd="0" destOrd="0" presId="urn:microsoft.com/office/officeart/2018/2/layout/IconCircleList"/>
    <dgm:cxn modelId="{8A59338B-A13D-43B3-8301-754F9EEA51A8}" type="presParOf" srcId="{082BBC07-0205-41C6-9C7F-AA1B0BCC1CA9}" destId="{26D706A3-0CA7-450C-A47F-5C507D1AA00C}" srcOrd="0" destOrd="0" presId="urn:microsoft.com/office/officeart/2018/2/layout/IconCircleList"/>
    <dgm:cxn modelId="{5353B27D-5351-4E21-8799-C65481C6AF3E}" type="presParOf" srcId="{26D706A3-0CA7-450C-A47F-5C507D1AA00C}" destId="{CDA610F5-E558-4BCC-9082-86876386A006}" srcOrd="0" destOrd="0" presId="urn:microsoft.com/office/officeart/2018/2/layout/IconCircleList"/>
    <dgm:cxn modelId="{54A57FB9-5AF2-4934-976C-693E3DADBD36}" type="presParOf" srcId="{CDA610F5-E558-4BCC-9082-86876386A006}" destId="{49B81CE6-6FDF-466A-A690-80E7942417D8}" srcOrd="0" destOrd="0" presId="urn:microsoft.com/office/officeart/2018/2/layout/IconCircleList"/>
    <dgm:cxn modelId="{EEFBD1B1-2A32-45EF-B44F-AE6415367B08}" type="presParOf" srcId="{CDA610F5-E558-4BCC-9082-86876386A006}" destId="{1F07E19D-AA33-4625-91FD-80EE9E351BB6}" srcOrd="1" destOrd="0" presId="urn:microsoft.com/office/officeart/2018/2/layout/IconCircleList"/>
    <dgm:cxn modelId="{DACE9312-57C7-4DBE-BC90-301B93A42BE7}" type="presParOf" srcId="{CDA610F5-E558-4BCC-9082-86876386A006}" destId="{DBF5091F-798C-47A1-99FF-DAFECADACAE0}" srcOrd="2" destOrd="0" presId="urn:microsoft.com/office/officeart/2018/2/layout/IconCircleList"/>
    <dgm:cxn modelId="{A60FDADC-A70E-4CC3-ACF9-C49A12D45295}" type="presParOf" srcId="{CDA610F5-E558-4BCC-9082-86876386A006}" destId="{561439FB-0861-42B2-BB86-4A9559AD7CC8}" srcOrd="3" destOrd="0" presId="urn:microsoft.com/office/officeart/2018/2/layout/IconCircleList"/>
    <dgm:cxn modelId="{954C73D0-F6C4-4044-9F4A-77D5AA122242}" type="presParOf" srcId="{26D706A3-0CA7-450C-A47F-5C507D1AA00C}" destId="{4E3D6378-BD15-440D-B5FA-105BF26DA313}" srcOrd="1" destOrd="0" presId="urn:microsoft.com/office/officeart/2018/2/layout/IconCircleList"/>
    <dgm:cxn modelId="{A6F64A6A-D7C2-4F31-A802-7A103E80B2C6}" type="presParOf" srcId="{26D706A3-0CA7-450C-A47F-5C507D1AA00C}" destId="{77A3ADE4-F027-48EF-9956-B1499B7C2B53}" srcOrd="2" destOrd="0" presId="urn:microsoft.com/office/officeart/2018/2/layout/IconCircleList"/>
    <dgm:cxn modelId="{143E6E00-F3CC-498E-8D4F-EB89EE672589}" type="presParOf" srcId="{77A3ADE4-F027-48EF-9956-B1499B7C2B53}" destId="{A58BA0DC-6B5B-4357-84EE-C17C209D1B41}" srcOrd="0" destOrd="0" presId="urn:microsoft.com/office/officeart/2018/2/layout/IconCircleList"/>
    <dgm:cxn modelId="{827A9817-E61E-42A4-8C20-E5996ED96ACB}" type="presParOf" srcId="{77A3ADE4-F027-48EF-9956-B1499B7C2B53}" destId="{5D23A5B2-7E4C-4795-A84C-9E5AD7AED7A7}" srcOrd="1" destOrd="0" presId="urn:microsoft.com/office/officeart/2018/2/layout/IconCircleList"/>
    <dgm:cxn modelId="{874129D6-08CA-4A10-801A-AEFD698B7E24}" type="presParOf" srcId="{77A3ADE4-F027-48EF-9956-B1499B7C2B53}" destId="{350C699F-18F4-4095-974A-C9726AA63E67}" srcOrd="2" destOrd="0" presId="urn:microsoft.com/office/officeart/2018/2/layout/IconCircleList"/>
    <dgm:cxn modelId="{229D86D5-BC88-497C-B226-E218A7BAE078}" type="presParOf" srcId="{77A3ADE4-F027-48EF-9956-B1499B7C2B53}" destId="{22386AEF-3F82-4C76-8B0B-DCF2EC3EFC1F}" srcOrd="3" destOrd="0" presId="urn:microsoft.com/office/officeart/2018/2/layout/IconCircleList"/>
    <dgm:cxn modelId="{6D58C934-97FB-4CFB-8A1F-62C7538DFC17}" type="presParOf" srcId="{26D706A3-0CA7-450C-A47F-5C507D1AA00C}" destId="{548E3BB8-45E4-4C6F-A182-7460250FE23C}" srcOrd="3" destOrd="0" presId="urn:microsoft.com/office/officeart/2018/2/layout/IconCircleList"/>
    <dgm:cxn modelId="{439672B1-E8AA-4209-BF8B-F056A8723CC8}" type="presParOf" srcId="{26D706A3-0CA7-450C-A47F-5C507D1AA00C}" destId="{BD58BF7E-E3C9-4FD9-88D7-226606CE0DD5}" srcOrd="4" destOrd="0" presId="urn:microsoft.com/office/officeart/2018/2/layout/IconCircleList"/>
    <dgm:cxn modelId="{7732942D-8266-4B80-A259-634C66D9FC42}" type="presParOf" srcId="{BD58BF7E-E3C9-4FD9-88D7-226606CE0DD5}" destId="{146AB91D-69C3-47DF-B02E-378784BA5BB4}" srcOrd="0" destOrd="0" presId="urn:microsoft.com/office/officeart/2018/2/layout/IconCircleList"/>
    <dgm:cxn modelId="{60B41550-F3BE-4518-AABC-261C17046829}" type="presParOf" srcId="{BD58BF7E-E3C9-4FD9-88D7-226606CE0DD5}" destId="{D9434AC8-B56B-4681-AF3F-ADA8FDBDBFF2}" srcOrd="1" destOrd="0" presId="urn:microsoft.com/office/officeart/2018/2/layout/IconCircleList"/>
    <dgm:cxn modelId="{35749A6B-AB27-4298-A3E2-74A54FA6A00E}" type="presParOf" srcId="{BD58BF7E-E3C9-4FD9-88D7-226606CE0DD5}" destId="{2FDDBEA8-AC19-47C6-9261-91EB5CBE596E}" srcOrd="2" destOrd="0" presId="urn:microsoft.com/office/officeart/2018/2/layout/IconCircleList"/>
    <dgm:cxn modelId="{8D4E900B-5D94-46B3-8D26-AF8F87C9D5D3}" type="presParOf" srcId="{BD58BF7E-E3C9-4FD9-88D7-226606CE0DD5}" destId="{7F123A35-4D5F-4541-AFA9-16BC0D54D352}" srcOrd="3" destOrd="0" presId="urn:microsoft.com/office/officeart/2018/2/layout/IconCircleList"/>
    <dgm:cxn modelId="{9779DC01-721A-4E0A-8DDC-6FC7D345AC71}" type="presParOf" srcId="{26D706A3-0CA7-450C-A47F-5C507D1AA00C}" destId="{BD3B50E8-AAFE-4553-854F-7E13A96088C4}" srcOrd="5" destOrd="0" presId="urn:microsoft.com/office/officeart/2018/2/layout/IconCircleList"/>
    <dgm:cxn modelId="{29E73C9E-6F0A-4B65-B2C9-56977F943DC8}" type="presParOf" srcId="{26D706A3-0CA7-450C-A47F-5C507D1AA00C}" destId="{5B8538A3-FBD9-40F0-BA70-7C8DCE39168D}" srcOrd="6" destOrd="0" presId="urn:microsoft.com/office/officeart/2018/2/layout/IconCircleList"/>
    <dgm:cxn modelId="{3A1A21FA-D07A-478B-AA18-80FC4517A005}" type="presParOf" srcId="{5B8538A3-FBD9-40F0-BA70-7C8DCE39168D}" destId="{C9DF9A73-128D-454A-B0C4-9918989625E2}" srcOrd="0" destOrd="0" presId="urn:microsoft.com/office/officeart/2018/2/layout/IconCircleList"/>
    <dgm:cxn modelId="{2EF41ECE-D024-4E7F-AF68-5988780B8E5C}" type="presParOf" srcId="{5B8538A3-FBD9-40F0-BA70-7C8DCE39168D}" destId="{63FB6663-30C5-4BED-8F19-C03A6B0BFF19}" srcOrd="1" destOrd="0" presId="urn:microsoft.com/office/officeart/2018/2/layout/IconCircleList"/>
    <dgm:cxn modelId="{E65834F9-F430-41A9-B563-7AE085D25085}" type="presParOf" srcId="{5B8538A3-FBD9-40F0-BA70-7C8DCE39168D}" destId="{A27B3201-60B2-4468-A020-970E6C3AAA64}" srcOrd="2" destOrd="0" presId="urn:microsoft.com/office/officeart/2018/2/layout/IconCircleList"/>
    <dgm:cxn modelId="{C3F93800-E221-4403-9EE2-84F279CED8D7}" type="presParOf" srcId="{5B8538A3-FBD9-40F0-BA70-7C8DCE39168D}" destId="{E22B1D37-0C47-413C-967B-2FC47D4D67AB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D223EC-321A-46CC-9129-175CA3CB347E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586029-8F33-4B0B-96A9-AA367270D9E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CA" sz="2000" dirty="0">
              <a:latin typeface="Arial" panose="020B0604020202020204" pitchFamily="34" charset="0"/>
              <a:cs typeface="Arial" panose="020B0604020202020204" pitchFamily="34" charset="0"/>
            </a:rPr>
            <a:t>Le logiciel permet la conversion d’un document numérisé en format Word 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952F64-139C-4659-81E6-B9CDBA50D6F1}" type="parTrans" cxnId="{DDB963FF-2A19-48AE-8F7D-36809A64588A}">
      <dgm:prSet/>
      <dgm:spPr/>
      <dgm:t>
        <a:bodyPr/>
        <a:lstStyle/>
        <a:p>
          <a:endParaRPr lang="en-US"/>
        </a:p>
      </dgm:t>
    </dgm:pt>
    <dgm:pt modelId="{E7B2631A-E4FF-4E29-A891-8FE9E8C44760}" type="sibTrans" cxnId="{DDB963FF-2A19-48AE-8F7D-36809A64588A}">
      <dgm:prSet/>
      <dgm:spPr/>
      <dgm:t>
        <a:bodyPr/>
        <a:lstStyle/>
        <a:p>
          <a:endParaRPr lang="en-US"/>
        </a:p>
      </dgm:t>
    </dgm:pt>
    <dgm:pt modelId="{563D4412-27EB-47BA-8E11-66474558CD5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Fichier PDF/Image vers Microsoft Word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E41C1D-348B-439F-AE39-B81977527785}" type="parTrans" cxnId="{12B532B0-1218-478C-95C8-46D70E1FCDAF}">
      <dgm:prSet/>
      <dgm:spPr/>
      <dgm:t>
        <a:bodyPr/>
        <a:lstStyle/>
        <a:p>
          <a:endParaRPr lang="en-US"/>
        </a:p>
      </dgm:t>
    </dgm:pt>
    <dgm:pt modelId="{22571738-C8BF-4FF4-AD8B-E22BA5091B60}" type="sibTrans" cxnId="{12B532B0-1218-478C-95C8-46D70E1FCDAF}">
      <dgm:prSet/>
      <dgm:spPr/>
      <dgm:t>
        <a:bodyPr/>
        <a:lstStyle/>
        <a:p>
          <a:endParaRPr lang="en-US"/>
        </a:p>
      </dgm:t>
    </dgm:pt>
    <dgm:pt modelId="{B4B8CC5F-9BE2-44B6-81B7-FD0B1ACC2893}" type="pres">
      <dgm:prSet presAssocID="{EDD223EC-321A-46CC-9129-175CA3CB347E}" presName="root" presStyleCnt="0">
        <dgm:presLayoutVars>
          <dgm:dir/>
          <dgm:resizeHandles val="exact"/>
        </dgm:presLayoutVars>
      </dgm:prSet>
      <dgm:spPr/>
    </dgm:pt>
    <dgm:pt modelId="{6E9ABF89-9E6A-4221-8F1E-83A2A5F5D5D3}" type="pres">
      <dgm:prSet presAssocID="{CF586029-8F33-4B0B-96A9-AA367270D9EB}" presName="compNode" presStyleCnt="0"/>
      <dgm:spPr/>
    </dgm:pt>
    <dgm:pt modelId="{8D512AC1-19D7-43CB-BA77-ADF66697CC0D}" type="pres">
      <dgm:prSet presAssocID="{CF586029-8F33-4B0B-96A9-AA367270D9E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FE51DD87-E338-41F5-8EEF-6D8A15AD8D39}" type="pres">
      <dgm:prSet presAssocID="{CF586029-8F33-4B0B-96A9-AA367270D9EB}" presName="spaceRect" presStyleCnt="0"/>
      <dgm:spPr/>
    </dgm:pt>
    <dgm:pt modelId="{BCDEB27A-8FBD-483B-BC97-FAD76F42BF70}" type="pres">
      <dgm:prSet presAssocID="{CF586029-8F33-4B0B-96A9-AA367270D9EB}" presName="textRect" presStyleLbl="revTx" presStyleIdx="0" presStyleCnt="2" custScaleX="131964" custScaleY="112331">
        <dgm:presLayoutVars>
          <dgm:chMax val="1"/>
          <dgm:chPref val="1"/>
        </dgm:presLayoutVars>
      </dgm:prSet>
      <dgm:spPr/>
    </dgm:pt>
    <dgm:pt modelId="{A91A346B-3C78-41F5-BF7A-FB7039777505}" type="pres">
      <dgm:prSet presAssocID="{E7B2631A-E4FF-4E29-A891-8FE9E8C44760}" presName="sibTrans" presStyleCnt="0"/>
      <dgm:spPr/>
    </dgm:pt>
    <dgm:pt modelId="{510E6821-B97F-478B-983B-58DB1676717C}" type="pres">
      <dgm:prSet presAssocID="{563D4412-27EB-47BA-8E11-66474558CD59}" presName="compNode" presStyleCnt="0"/>
      <dgm:spPr/>
    </dgm:pt>
    <dgm:pt modelId="{AA581EC0-4575-47E7-B252-1C9B92AE87BF}" type="pres">
      <dgm:prSet presAssocID="{563D4412-27EB-47BA-8E11-66474558CD5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516DF8BC-E0E7-4D69-8932-5709507D3658}" type="pres">
      <dgm:prSet presAssocID="{563D4412-27EB-47BA-8E11-66474558CD59}" presName="spaceRect" presStyleCnt="0"/>
      <dgm:spPr/>
    </dgm:pt>
    <dgm:pt modelId="{6609B73D-6A05-4CF4-819C-4C22C7CB2A80}" type="pres">
      <dgm:prSet presAssocID="{563D4412-27EB-47BA-8E11-66474558CD59}" presName="textRect" presStyleLbl="revTx" presStyleIdx="1" presStyleCnt="2" custScaleX="139904">
        <dgm:presLayoutVars>
          <dgm:chMax val="1"/>
          <dgm:chPref val="1"/>
        </dgm:presLayoutVars>
      </dgm:prSet>
      <dgm:spPr/>
    </dgm:pt>
  </dgm:ptLst>
  <dgm:cxnLst>
    <dgm:cxn modelId="{12B532B0-1218-478C-95C8-46D70E1FCDAF}" srcId="{EDD223EC-321A-46CC-9129-175CA3CB347E}" destId="{563D4412-27EB-47BA-8E11-66474558CD59}" srcOrd="1" destOrd="0" parTransId="{B1E41C1D-348B-439F-AE39-B81977527785}" sibTransId="{22571738-C8BF-4FF4-AD8B-E22BA5091B60}"/>
    <dgm:cxn modelId="{DB3D35DC-189F-4FD5-B38D-35651E62680D}" type="presOf" srcId="{CF586029-8F33-4B0B-96A9-AA367270D9EB}" destId="{BCDEB27A-8FBD-483B-BC97-FAD76F42BF70}" srcOrd="0" destOrd="0" presId="urn:microsoft.com/office/officeart/2018/2/layout/IconLabelList"/>
    <dgm:cxn modelId="{9C9772DD-B1F5-4A97-8F45-2D7C168D9DE3}" type="presOf" srcId="{563D4412-27EB-47BA-8E11-66474558CD59}" destId="{6609B73D-6A05-4CF4-819C-4C22C7CB2A80}" srcOrd="0" destOrd="0" presId="urn:microsoft.com/office/officeart/2018/2/layout/IconLabelList"/>
    <dgm:cxn modelId="{C92729F5-13E9-4BD4-912A-2278A2B360E4}" type="presOf" srcId="{EDD223EC-321A-46CC-9129-175CA3CB347E}" destId="{B4B8CC5F-9BE2-44B6-81B7-FD0B1ACC2893}" srcOrd="0" destOrd="0" presId="urn:microsoft.com/office/officeart/2018/2/layout/IconLabelList"/>
    <dgm:cxn modelId="{DDB963FF-2A19-48AE-8F7D-36809A64588A}" srcId="{EDD223EC-321A-46CC-9129-175CA3CB347E}" destId="{CF586029-8F33-4B0B-96A9-AA367270D9EB}" srcOrd="0" destOrd="0" parTransId="{3D952F64-139C-4659-81E6-B9CDBA50D6F1}" sibTransId="{E7B2631A-E4FF-4E29-A891-8FE9E8C44760}"/>
    <dgm:cxn modelId="{1981B3DB-3EE6-4BCD-83B1-0C36D44777B5}" type="presParOf" srcId="{B4B8CC5F-9BE2-44B6-81B7-FD0B1ACC2893}" destId="{6E9ABF89-9E6A-4221-8F1E-83A2A5F5D5D3}" srcOrd="0" destOrd="0" presId="urn:microsoft.com/office/officeart/2018/2/layout/IconLabelList"/>
    <dgm:cxn modelId="{9C87984F-C522-45A0-8064-33C5D92CFD66}" type="presParOf" srcId="{6E9ABF89-9E6A-4221-8F1E-83A2A5F5D5D3}" destId="{8D512AC1-19D7-43CB-BA77-ADF66697CC0D}" srcOrd="0" destOrd="0" presId="urn:microsoft.com/office/officeart/2018/2/layout/IconLabelList"/>
    <dgm:cxn modelId="{FEC3EDBD-AC39-4338-BA3F-942AECD09970}" type="presParOf" srcId="{6E9ABF89-9E6A-4221-8F1E-83A2A5F5D5D3}" destId="{FE51DD87-E338-41F5-8EEF-6D8A15AD8D39}" srcOrd="1" destOrd="0" presId="urn:microsoft.com/office/officeart/2018/2/layout/IconLabelList"/>
    <dgm:cxn modelId="{9418A763-56DF-416E-94C7-831285EB326D}" type="presParOf" srcId="{6E9ABF89-9E6A-4221-8F1E-83A2A5F5D5D3}" destId="{BCDEB27A-8FBD-483B-BC97-FAD76F42BF70}" srcOrd="2" destOrd="0" presId="urn:microsoft.com/office/officeart/2018/2/layout/IconLabelList"/>
    <dgm:cxn modelId="{6D30B566-92DF-4759-A17D-C2D4316774F1}" type="presParOf" srcId="{B4B8CC5F-9BE2-44B6-81B7-FD0B1ACC2893}" destId="{A91A346B-3C78-41F5-BF7A-FB7039777505}" srcOrd="1" destOrd="0" presId="urn:microsoft.com/office/officeart/2018/2/layout/IconLabelList"/>
    <dgm:cxn modelId="{103275B7-E9AF-444D-A0CF-08A2DE98BE5D}" type="presParOf" srcId="{B4B8CC5F-9BE2-44B6-81B7-FD0B1ACC2893}" destId="{510E6821-B97F-478B-983B-58DB1676717C}" srcOrd="2" destOrd="0" presId="urn:microsoft.com/office/officeart/2018/2/layout/IconLabelList"/>
    <dgm:cxn modelId="{479DE767-DB20-46DF-B425-57A93EDA388D}" type="presParOf" srcId="{510E6821-B97F-478B-983B-58DB1676717C}" destId="{AA581EC0-4575-47E7-B252-1C9B92AE87BF}" srcOrd="0" destOrd="0" presId="urn:microsoft.com/office/officeart/2018/2/layout/IconLabelList"/>
    <dgm:cxn modelId="{20DFA502-64F3-46D3-977B-03294293E35E}" type="presParOf" srcId="{510E6821-B97F-478B-983B-58DB1676717C}" destId="{516DF8BC-E0E7-4D69-8932-5709507D3658}" srcOrd="1" destOrd="0" presId="urn:microsoft.com/office/officeart/2018/2/layout/IconLabelList"/>
    <dgm:cxn modelId="{97E9C9ED-D990-4636-A527-AC294D3E3151}" type="presParOf" srcId="{510E6821-B97F-478B-983B-58DB1676717C}" destId="{6609B73D-6A05-4CF4-819C-4C22C7CB2A8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81CE6-6FDF-466A-A690-80E7942417D8}">
      <dsp:nvSpPr>
        <dsp:cNvPr id="0" name=""/>
        <dsp:cNvSpPr/>
      </dsp:nvSpPr>
      <dsp:spPr>
        <a:xfrm>
          <a:off x="212335" y="469890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07E19D-AA33-4625-91FD-80EE9E351BB6}">
      <dsp:nvSpPr>
        <dsp:cNvPr id="0" name=""/>
        <dsp:cNvSpPr/>
      </dsp:nvSpPr>
      <dsp:spPr>
        <a:xfrm>
          <a:off x="492877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1439FB-0861-42B2-BB86-4A9559AD7CC8}">
      <dsp:nvSpPr>
        <dsp:cNvPr id="0" name=""/>
        <dsp:cNvSpPr/>
      </dsp:nvSpPr>
      <dsp:spPr>
        <a:xfrm>
          <a:off x="1834517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 dirty="0">
              <a:latin typeface="Arial" panose="020B0604020202020204" pitchFamily="34" charset="0"/>
              <a:cs typeface="Arial" panose="020B0604020202020204" pitchFamily="34" charset="0"/>
            </a:rPr>
            <a:t>La numérisation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34517" y="469890"/>
        <a:ext cx="3148942" cy="1335915"/>
      </dsp:txXfrm>
    </dsp:sp>
    <dsp:sp modelId="{A58BA0DC-6B5B-4357-84EE-C17C209D1B41}">
      <dsp:nvSpPr>
        <dsp:cNvPr id="0" name=""/>
        <dsp:cNvSpPr/>
      </dsp:nvSpPr>
      <dsp:spPr>
        <a:xfrm>
          <a:off x="5532139" y="469890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23A5B2-7E4C-4795-A84C-9E5AD7AED7A7}">
      <dsp:nvSpPr>
        <dsp:cNvPr id="0" name=""/>
        <dsp:cNvSpPr/>
      </dsp:nvSpPr>
      <dsp:spPr>
        <a:xfrm>
          <a:off x="5812681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386AEF-3F82-4C76-8B0B-DCF2EC3EFC1F}">
      <dsp:nvSpPr>
        <dsp:cNvPr id="0" name=""/>
        <dsp:cNvSpPr/>
      </dsp:nvSpPr>
      <dsp:spPr>
        <a:xfrm>
          <a:off x="7154322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 dirty="0">
              <a:latin typeface="Arial" panose="020B0604020202020204" pitchFamily="34" charset="0"/>
              <a:cs typeface="Arial" panose="020B0604020202020204" pitchFamily="34" charset="0"/>
            </a:rPr>
            <a:t>Pourquoi convertir? 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54322" y="469890"/>
        <a:ext cx="3148942" cy="1335915"/>
      </dsp:txXfrm>
    </dsp:sp>
    <dsp:sp modelId="{146AB91D-69C3-47DF-B02E-378784BA5BB4}">
      <dsp:nvSpPr>
        <dsp:cNvPr id="0" name=""/>
        <dsp:cNvSpPr/>
      </dsp:nvSpPr>
      <dsp:spPr>
        <a:xfrm>
          <a:off x="212335" y="2545532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434AC8-B56B-4681-AF3F-ADA8FDBDBFF2}">
      <dsp:nvSpPr>
        <dsp:cNvPr id="0" name=""/>
        <dsp:cNvSpPr/>
      </dsp:nvSpPr>
      <dsp:spPr>
        <a:xfrm>
          <a:off x="492877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123A35-4D5F-4541-AFA9-16BC0D54D352}">
      <dsp:nvSpPr>
        <dsp:cNvPr id="0" name=""/>
        <dsp:cNvSpPr/>
      </dsp:nvSpPr>
      <dsp:spPr>
        <a:xfrm>
          <a:off x="1834517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 dirty="0">
              <a:latin typeface="Arial" panose="020B0604020202020204" pitchFamily="34" charset="0"/>
              <a:cs typeface="Arial" panose="020B0604020202020204" pitchFamily="34" charset="0"/>
            </a:rPr>
            <a:t>Fonctionnement du logiciel 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34517" y="2545532"/>
        <a:ext cx="3148942" cy="1335915"/>
      </dsp:txXfrm>
    </dsp:sp>
    <dsp:sp modelId="{C9DF9A73-128D-454A-B0C4-9918989625E2}">
      <dsp:nvSpPr>
        <dsp:cNvPr id="0" name=""/>
        <dsp:cNvSpPr/>
      </dsp:nvSpPr>
      <dsp:spPr>
        <a:xfrm>
          <a:off x="5532139" y="2545532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FB6663-30C5-4BED-8F19-C03A6B0BFF19}">
      <dsp:nvSpPr>
        <dsp:cNvPr id="0" name=""/>
        <dsp:cNvSpPr/>
      </dsp:nvSpPr>
      <dsp:spPr>
        <a:xfrm>
          <a:off x="5812681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B1D37-0C47-413C-967B-2FC47D4D67AB}">
      <dsp:nvSpPr>
        <dsp:cNvPr id="0" name=""/>
        <dsp:cNvSpPr/>
      </dsp:nvSpPr>
      <dsp:spPr>
        <a:xfrm>
          <a:off x="7154322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 dirty="0">
              <a:latin typeface="Arial" panose="020B0604020202020204" pitchFamily="34" charset="0"/>
              <a:cs typeface="Arial" panose="020B0604020202020204" pitchFamily="34" charset="0"/>
            </a:rPr>
            <a:t>Étapes pour convertir un document PDF en Word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54322" y="2545532"/>
        <a:ext cx="3148942" cy="13359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512AC1-19D7-43CB-BA77-ADF66697CC0D}">
      <dsp:nvSpPr>
        <dsp:cNvPr id="0" name=""/>
        <dsp:cNvSpPr/>
      </dsp:nvSpPr>
      <dsp:spPr>
        <a:xfrm>
          <a:off x="1603142" y="760057"/>
          <a:ext cx="1625062" cy="16250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DEB27A-8FBD-483B-BC97-FAD76F42BF70}">
      <dsp:nvSpPr>
        <dsp:cNvPr id="0" name=""/>
        <dsp:cNvSpPr/>
      </dsp:nvSpPr>
      <dsp:spPr>
        <a:xfrm>
          <a:off x="32899" y="2757222"/>
          <a:ext cx="4765549" cy="834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 dirty="0">
              <a:latin typeface="Arial" panose="020B0604020202020204" pitchFamily="34" charset="0"/>
              <a:cs typeface="Arial" panose="020B0604020202020204" pitchFamily="34" charset="0"/>
            </a:rPr>
            <a:t>Le logiciel permet la conversion d’un document numérisé en format Word 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899" y="2757222"/>
        <a:ext cx="4765549" cy="834057"/>
      </dsp:txXfrm>
    </dsp:sp>
    <dsp:sp modelId="{AA581EC0-4575-47E7-B252-1C9B92AE87BF}">
      <dsp:nvSpPr>
        <dsp:cNvPr id="0" name=""/>
        <dsp:cNvSpPr/>
      </dsp:nvSpPr>
      <dsp:spPr>
        <a:xfrm>
          <a:off x="7144028" y="782947"/>
          <a:ext cx="1625062" cy="16250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09B73D-6A05-4CF4-819C-4C22C7CB2A80}">
      <dsp:nvSpPr>
        <dsp:cNvPr id="0" name=""/>
        <dsp:cNvSpPr/>
      </dsp:nvSpPr>
      <dsp:spPr>
        <a:xfrm>
          <a:off x="5430417" y="2825890"/>
          <a:ext cx="5052283" cy="74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Fichier PDF/Image vers Microsoft Word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30417" y="2825890"/>
        <a:ext cx="5052283" cy="74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04CCB5-0B51-4301-B3A1-347C876D0D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A3BAD81-E5AB-4B8B-B8AF-3D8271D390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4F4F76-E303-4C21-8B18-E8DF86129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F1884-47EA-42BA-BABA-BAF3188417C4}" type="datetimeFigureOut">
              <a:rPr lang="fr-CA" smtClean="0"/>
              <a:t>2022-07-06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2082D2-4F17-494A-928C-193E5EA63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8B5D2A-E079-4F76-BD5D-E65BC3548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9D0E-9D68-4DA1-BC38-066F178093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150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D29BF0-8632-44DE-9FE9-BEED196E9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A3C46D5-EBAA-4083-88C8-5B4DB9E3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DA4DA8-0232-4948-88EA-CE9CED143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F1884-47EA-42BA-BABA-BAF3188417C4}" type="datetimeFigureOut">
              <a:rPr lang="fr-CA" smtClean="0"/>
              <a:t>2022-07-06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DE7F37-D561-450F-BB81-F3D4198BD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E11CF6-B674-4AD6-B1D0-0B1EBE9BA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9D0E-9D68-4DA1-BC38-066F178093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1747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5D8191C-E560-4CC1-9875-E672A227CE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C6FBDA-65A1-4FD0-B3AE-D5D955C7E2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5BD38F-30BC-4DD0-B622-45DAE8792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F1884-47EA-42BA-BABA-BAF3188417C4}" type="datetimeFigureOut">
              <a:rPr lang="fr-CA" smtClean="0"/>
              <a:t>2022-07-06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D97AF2-7746-44C0-B832-8A29446F9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33B392-0F2B-4663-8E10-FEBE3F5F4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9D0E-9D68-4DA1-BC38-066F178093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15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CD4B9A-CAFC-44FF-9D02-232C3FF2D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483918-9CAD-459C-AF3B-64110003E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F27FF3-CE0F-44DE-B1A8-C037DDD7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F1884-47EA-42BA-BABA-BAF3188417C4}" type="datetimeFigureOut">
              <a:rPr lang="fr-CA" smtClean="0"/>
              <a:t>2022-07-06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F5F7C1-F685-4DAE-8637-BDC9E5056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A1B825-A6FE-4C16-99AC-CA3501B8A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9D0E-9D68-4DA1-BC38-066F178093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982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6D48A6-2266-4AFF-B442-E6055FCA0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E397A1C-CB99-4CCC-BA4F-4EFB4C088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D40D65-49EA-448C-A380-77F6CE595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F1884-47EA-42BA-BABA-BAF3188417C4}" type="datetimeFigureOut">
              <a:rPr lang="fr-CA" smtClean="0"/>
              <a:t>2022-07-06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8CFA92-7A98-430C-8EB0-95FADAE02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550281-5955-44A4-9C91-6DE9D93E7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9D0E-9D68-4DA1-BC38-066F178093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0464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91B59B-47EF-4751-9C50-03A69758A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6F00B9-51E6-4728-A328-06A98317E2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11036EE-54EF-48FA-B5A4-0AB85B7FC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29B957B-0A06-4B0D-B019-7268AF135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F1884-47EA-42BA-BABA-BAF3188417C4}" type="datetimeFigureOut">
              <a:rPr lang="fr-CA" smtClean="0"/>
              <a:t>2022-07-06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9D57F1-8098-4B4A-84C6-EA124D704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49E1F9-1ABF-4207-B1C6-0F5990903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9D0E-9D68-4DA1-BC38-066F178093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38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3551B0-70B1-47EC-A99D-29685762B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C1E150-21D2-4F14-8A0C-E72489E9F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B54E67-46E1-42A4-AB0A-221DDF4852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3138025-8AE6-4759-B55D-8E07A4A51B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917954F-CE0A-4F71-A3AD-EF7F105675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12C718F-FCEE-44A9-8941-6FB87A6E1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F1884-47EA-42BA-BABA-BAF3188417C4}" type="datetimeFigureOut">
              <a:rPr lang="fr-CA" smtClean="0"/>
              <a:t>2022-07-06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704FA28-5499-4BD6-95F0-74971A449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F01153C-3D5F-48E6-9B3F-AC84C6C8B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9D0E-9D68-4DA1-BC38-066F178093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153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741E0B-117D-4533-B285-805D8A2C7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622E577-4F56-48FC-ADAF-3BF9F7034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F1884-47EA-42BA-BABA-BAF3188417C4}" type="datetimeFigureOut">
              <a:rPr lang="fr-CA" smtClean="0"/>
              <a:t>2022-07-06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01EFE44-E400-4AC8-8175-134CDAACB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4B4C89E-9B7C-4265-B3AC-25FB2925C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9D0E-9D68-4DA1-BC38-066F178093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304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FDFF23F-BDE8-401D-AE84-4B129177D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F1884-47EA-42BA-BABA-BAF3188417C4}" type="datetimeFigureOut">
              <a:rPr lang="fr-CA" smtClean="0"/>
              <a:t>2022-07-06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99B02EA-2227-48A9-85F6-672A8F892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F68EF9-347D-49CA-80EB-1B516258D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9D0E-9D68-4DA1-BC38-066F178093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721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632BE3-1AC6-44B5-B5C5-064EA23ED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2F5098-07F5-4B15-A9F8-7AB581618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CD4DA1C-760D-4FB7-A23F-9A34FAE25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ABDF02-0E80-4FF0-9C45-A1D895C91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F1884-47EA-42BA-BABA-BAF3188417C4}" type="datetimeFigureOut">
              <a:rPr lang="fr-CA" smtClean="0"/>
              <a:t>2022-07-06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7560D6-D547-447A-A9E8-A6523A33A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BF20120-EDC8-494F-B267-A8F1F948C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9D0E-9D68-4DA1-BC38-066F178093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477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187B40-60C6-42AC-9D27-1F8884933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591FB0D-5E63-47BB-BF35-6D1D2BDF6F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CBFE2DD-4A68-4244-B89F-4A1FFCA172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B07CD7-F198-4A73-9E7F-EA1E249E6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F1884-47EA-42BA-BABA-BAF3188417C4}" type="datetimeFigureOut">
              <a:rPr lang="fr-CA" smtClean="0"/>
              <a:t>2022-07-06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E8796C3-7229-4AD3-A936-2062ACB32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208B12-C2FE-4CB3-8C7A-C8BBE39D0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59D0E-9D68-4DA1-BC38-066F178093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443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EE55B87-43DE-4DF5-8DC2-2CCE6221D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06CBA0A-6706-47E6-AA35-326093247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58B4DD-480E-42BA-894F-FE6254F34C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F1884-47EA-42BA-BABA-BAF3188417C4}" type="datetimeFigureOut">
              <a:rPr lang="fr-CA" smtClean="0"/>
              <a:t>2022-07-06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8B28D4-6052-42FC-BE17-16D18E65B0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3FAE51-9372-432D-8D9D-53E213FC38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59D0E-9D68-4DA1-BC38-066F1780933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894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91015-19A1-480D-B3C3-5C48B50167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219" y="634181"/>
            <a:ext cx="402781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Abby Fine Reader 11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CF1F726-60D1-472B-BA36-623C41AC7A3F}"/>
              </a:ext>
            </a:extLst>
          </p:cNvPr>
          <p:cNvSpPr txBox="1"/>
          <p:nvPr/>
        </p:nvSpPr>
        <p:spPr>
          <a:xfrm>
            <a:off x="126610" y="2438400"/>
            <a:ext cx="4512446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Diane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Aumond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orthopédagogue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Jeanne Simard, aide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technologique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Saint-Jérôme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Alexanne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Villeneuve-Pelletier, aide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technologique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Gatineau  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1 Abbyy FineReader 11 Professional edition">
            <a:extLst>
              <a:ext uri="{FF2B5EF4-FFF2-40B4-BE49-F238E27FC236}">
                <a16:creationId xmlns:a16="http://schemas.microsoft.com/office/drawing/2014/main" id="{8AC7F9E8-2367-4347-B9DF-D9B8D96734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5" r="8293" b="1"/>
          <a:stretch/>
        </p:blipFill>
        <p:spPr bwMode="auto">
          <a:xfrm>
            <a:off x="6074413" y="807593"/>
            <a:ext cx="4682229" cy="523956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376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F63FF5A-B9E2-4989-825C-C62CD37CBB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059A147-4B03-4C97-AE7A-A09C7FC3E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821382" cy="234141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Étapes pour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convertir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un document PDF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Word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B6C99AE-4A43-4775-B575-CDCA3EA1F111}"/>
              </a:ext>
            </a:extLst>
          </p:cNvPr>
          <p:cNvSpPr txBox="1"/>
          <p:nvPr/>
        </p:nvSpPr>
        <p:spPr>
          <a:xfrm>
            <a:off x="648931" y="2438401"/>
            <a:ext cx="3605571" cy="3779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Ouvrir une image</a:t>
            </a:r>
            <a:r>
              <a:rPr lang="fr-CA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Choisissez le document PDF à convertir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77D1452-F0B7-431E-9A24-D3F7103D8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20">
            <a:extLst>
              <a:ext uri="{FF2B5EF4-FFF2-40B4-BE49-F238E27FC236}">
                <a16:creationId xmlns:a16="http://schemas.microsoft.com/office/drawing/2014/main" id="{A660F4F9-5DF5-4F15-BE6A-CD8648BB1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8267" y="559407"/>
            <a:ext cx="6594522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ce réservé du contenu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FC66249-E749-4A93-849B-C3107C84BD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14"/>
          <a:stretch/>
        </p:blipFill>
        <p:spPr>
          <a:xfrm>
            <a:off x="5283708" y="722376"/>
            <a:ext cx="6263640" cy="5413248"/>
          </a:xfrm>
          <a:prstGeom prst="rect">
            <a:avLst/>
          </a:prstGeom>
          <a:ln w="19050">
            <a:solidFill>
              <a:schemeClr val="tx1"/>
            </a:solidFill>
          </a:ln>
          <a:effectLst/>
        </p:spPr>
      </p:pic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1FC265DA-8040-4D67-BA79-3CBE5C8DE05B}"/>
              </a:ext>
            </a:extLst>
          </p:cNvPr>
          <p:cNvCxnSpPr>
            <a:cxnSpLocks/>
          </p:cNvCxnSpPr>
          <p:nvPr/>
        </p:nvCxnSpPr>
        <p:spPr>
          <a:xfrm flipV="1">
            <a:off x="4209221" y="1039091"/>
            <a:ext cx="1091373" cy="14652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ED24856B-904A-43AC-87A6-39FE0CB6BD12}"/>
              </a:ext>
            </a:extLst>
          </p:cNvPr>
          <p:cNvCxnSpPr/>
          <p:nvPr/>
        </p:nvCxnSpPr>
        <p:spPr>
          <a:xfrm>
            <a:off x="3546764" y="3837709"/>
            <a:ext cx="2964872" cy="7342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366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59A147-4B03-4C97-AE7A-A09C7FC3E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1" y="629266"/>
            <a:ext cx="4641272" cy="1622321"/>
          </a:xfrm>
        </p:spPr>
        <p:txBody>
          <a:bodyPr>
            <a:noAutofit/>
          </a:bodyPr>
          <a:lstStyle/>
          <a:p>
            <a:r>
              <a:rPr lang="fr-CA" sz="3200" dirty="0">
                <a:latin typeface="Arial" panose="020B0604020202020204" pitchFamily="34" charset="0"/>
                <a:cs typeface="Arial" panose="020B0604020202020204" pitchFamily="34" charset="0"/>
              </a:rPr>
              <a:t>Étapes pour convertir un document PDF en Word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312CCD-0ED2-4B1D-85BE-C621D522B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La conversion est lancée et le document Word apparaîtra rapidement.</a:t>
            </a:r>
          </a:p>
          <a:p>
            <a:endParaRPr lang="fr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Pour effectuer une autre conversion cliquez sur le bouton </a:t>
            </a:r>
            <a:r>
              <a:rPr lang="fr-CA" sz="2000" b="1" dirty="0">
                <a:latin typeface="Arial" panose="020B0604020202020204" pitchFamily="34" charset="0"/>
                <a:cs typeface="Arial" panose="020B0604020202020204" pitchFamily="34" charset="0"/>
              </a:rPr>
              <a:t>Nouvelle tâche</a:t>
            </a: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C93B9E1-C0CC-4B0D-BE80-D2B6BBEF49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862" y="2577146"/>
            <a:ext cx="6019331" cy="1700461"/>
          </a:xfrm>
          <a:prstGeom prst="rect">
            <a:avLst/>
          </a:prstGeom>
          <a:ln w="19050">
            <a:solidFill>
              <a:schemeClr val="tx1"/>
            </a:solidFill>
          </a:ln>
          <a:effectLst/>
        </p:spPr>
      </p:pic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8B449405-2CDE-44A8-969B-302A1DEC0FBE}"/>
              </a:ext>
            </a:extLst>
          </p:cNvPr>
          <p:cNvCxnSpPr>
            <a:cxnSpLocks/>
          </p:cNvCxnSpPr>
          <p:nvPr/>
        </p:nvCxnSpPr>
        <p:spPr>
          <a:xfrm flipV="1">
            <a:off x="3793604" y="3338546"/>
            <a:ext cx="1471171" cy="9925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599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59A147-4B03-4C97-AE7A-A09C7FC3E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896600" cy="1325563"/>
          </a:xfrm>
        </p:spPr>
        <p:txBody>
          <a:bodyPr>
            <a:normAutofit/>
          </a:bodyPr>
          <a:lstStyle/>
          <a:p>
            <a:pPr algn="ctr"/>
            <a:endParaRPr lang="fr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312CCD-0ED2-4B1D-85BE-C621D522B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  <a:p>
            <a:endParaRPr lang="fr-CA" dirty="0"/>
          </a:p>
          <a:p>
            <a:pPr marL="0" indent="0">
              <a:buNone/>
            </a:pP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Diane 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Aumond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fr-FR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orthopédagogue </a:t>
            </a:r>
            <a:r>
              <a:rPr lang="fr-F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marL="0" indent="0">
              <a:buNone/>
            </a:pPr>
            <a:b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Jeanne Simard, </a:t>
            </a:r>
            <a:r>
              <a:rPr lang="fr-FR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aide technologique, St-Jérôme</a:t>
            </a:r>
            <a:r>
              <a:rPr lang="fr-F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  <a:p>
            <a:pPr marL="0" indent="0">
              <a:buNone/>
            </a:pPr>
            <a:b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Alexanne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Villeneuve-Pelletier, </a:t>
            </a:r>
            <a:r>
              <a:rPr lang="fr-FR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aide technologique, Gatineau</a:t>
            </a:r>
            <a:endParaRPr lang="fr-CA" sz="2000" dirty="0"/>
          </a:p>
          <a:p>
            <a:endParaRPr lang="fr-CA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4E4E645-7CB7-4125-891E-907AD9874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415" y="591471"/>
            <a:ext cx="9903656" cy="1099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119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ABF5DF-AAE2-4738-9290-A3B0029CF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sz="3200" dirty="0">
                <a:latin typeface="Arial" panose="020B0604020202020204" pitchFamily="34" charset="0"/>
                <a:cs typeface="Arial" panose="020B0604020202020204" pitchFamily="34" charset="0"/>
              </a:rPr>
              <a:t>Plan de la présentation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17BF1BE7-CD4A-42FE-819C-04F3B9C638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4412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8105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BE2FCB-3EFC-4138-9424-B73B67224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4944152" cy="1622321"/>
          </a:xfrm>
        </p:spPr>
        <p:txBody>
          <a:bodyPr>
            <a:normAutofit/>
          </a:bodyPr>
          <a:lstStyle/>
          <a:p>
            <a:pPr algn="ctr"/>
            <a:r>
              <a:rPr lang="fr-CA" sz="3200" dirty="0">
                <a:latin typeface="Arial" panose="020B0604020202020204" pitchFamily="34" charset="0"/>
                <a:cs typeface="Arial" panose="020B0604020202020204" pitchFamily="34" charset="0"/>
              </a:rPr>
              <a:t>La numérisation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7240C5-20CE-4DF8-81AB-4717AA528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4944151" cy="3785419"/>
          </a:xfrm>
        </p:spPr>
        <p:txBody>
          <a:bodyPr>
            <a:normAutofit/>
          </a:bodyPr>
          <a:lstStyle/>
          <a:p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Les documents numérisés sont des images.</a:t>
            </a:r>
          </a:p>
          <a:p>
            <a:pPr marL="0" indent="0">
              <a:buNone/>
            </a:pPr>
            <a:endParaRPr lang="fr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Il est possible de les visionner sur l’écran ou de les imprimer pour en faire la lecture.  </a:t>
            </a:r>
          </a:p>
          <a:p>
            <a:endParaRPr lang="fr-CA" sz="2400" dirty="0"/>
          </a:p>
          <a:p>
            <a:endParaRPr lang="fr-CA" sz="2400" dirty="0"/>
          </a:p>
          <a:p>
            <a:endParaRPr lang="fr-CA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337712E-E5D3-49F4-9B51-DF4D1CD0BD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329" y="835041"/>
            <a:ext cx="4093419" cy="5187917"/>
          </a:xfrm>
          <a:prstGeom prst="rect">
            <a:avLst/>
          </a:prstGeom>
          <a:ln w="19050">
            <a:solidFill>
              <a:schemeClr val="tx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038005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F35DB090-93B5-4581-8D71-BB3839684B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A0DE92DF-4769-4DE9-93FD-EE312718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9619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3737950-C473-435A-A560-C4213C6E7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5770417" cy="1800526"/>
          </a:xfrm>
        </p:spPr>
        <p:txBody>
          <a:bodyPr>
            <a:normAutofit/>
          </a:bodyPr>
          <a:lstStyle/>
          <a:p>
            <a:pPr algn="ctr"/>
            <a:r>
              <a:rPr lang="fr-CA" sz="3200" dirty="0">
                <a:latin typeface="Arial" panose="020B0604020202020204" pitchFamily="34" charset="0"/>
                <a:cs typeface="Arial" panose="020B0604020202020204" pitchFamily="34" charset="0"/>
              </a:rPr>
              <a:t>Pourquoi convertir?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A314CD-B5A9-446C-824D-BE643B66A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623381"/>
            <a:ext cx="3888528" cy="3553581"/>
          </a:xfrm>
        </p:spPr>
        <p:txBody>
          <a:bodyPr>
            <a:normAutofit/>
          </a:bodyPr>
          <a:lstStyle/>
          <a:p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Un document numérisé ne peut être manipulé. </a:t>
            </a:r>
          </a:p>
          <a:p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Aucune insertion d’éléments</a:t>
            </a:r>
          </a:p>
          <a:p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Aucune sélection de texte </a:t>
            </a:r>
          </a:p>
          <a:p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La synthèse vocale (lecture à voix haute, </a:t>
            </a:r>
            <a:r>
              <a:rPr lang="fr-CA" sz="2000" dirty="0" err="1">
                <a:latin typeface="Arial" panose="020B0604020202020204" pitchFamily="34" charset="0"/>
                <a:cs typeface="Arial" panose="020B0604020202020204" pitchFamily="34" charset="0"/>
              </a:rPr>
              <a:t>WordQ</a:t>
            </a: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) n’est pas compatible.                                                  </a:t>
            </a:r>
          </a:p>
          <a:p>
            <a:endParaRPr lang="fr-CA" sz="2000" dirty="0"/>
          </a:p>
          <a:p>
            <a:endParaRPr lang="fr-CA" sz="2000" dirty="0"/>
          </a:p>
        </p:txBody>
      </p:sp>
      <p:pic>
        <p:nvPicPr>
          <p:cNvPr id="5124" name="Picture 4" descr="WordQ &amp; SpeakQ - Home | Facebook">
            <a:extLst>
              <a:ext uri="{FF2B5EF4-FFF2-40B4-BE49-F238E27FC236}">
                <a16:creationId xmlns:a16="http://schemas.microsoft.com/office/drawing/2014/main" id="{983E9FFA-6224-4192-97DD-6F7BCC8BC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37537" y="643467"/>
            <a:ext cx="2613232" cy="262489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Écouter vos documents Word">
            <a:extLst>
              <a:ext uri="{FF2B5EF4-FFF2-40B4-BE49-F238E27FC236}">
                <a16:creationId xmlns:a16="http://schemas.microsoft.com/office/drawing/2014/main" id="{690E1400-A81B-4EDA-86BE-5D35A5BEB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56646" y="4272177"/>
            <a:ext cx="4491887" cy="1222922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644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0C94FA-6B0F-4011-A9D1-1AE84492F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4944152" cy="1622321"/>
          </a:xfrm>
        </p:spPr>
        <p:txBody>
          <a:bodyPr>
            <a:normAutofit/>
          </a:bodyPr>
          <a:lstStyle/>
          <a:p>
            <a:pPr algn="ctr"/>
            <a:r>
              <a:rPr lang="fr-CA" sz="3200" dirty="0">
                <a:latin typeface="Arial" panose="020B0604020202020204" pitchFamily="34" charset="0"/>
                <a:cs typeface="Arial" panose="020B0604020202020204" pitchFamily="34" charset="0"/>
              </a:rPr>
              <a:t>Pourquoi convertir?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4D3EA4-6730-4EB6-A52C-6D07E0C77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4944151" cy="3785419"/>
          </a:xfrm>
        </p:spPr>
        <p:txBody>
          <a:bodyPr>
            <a:normAutofit/>
          </a:bodyPr>
          <a:lstStyle/>
          <a:p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Convertir le document numérisé en Word permet: </a:t>
            </a:r>
          </a:p>
          <a:p>
            <a:pPr marL="0" indent="0">
              <a:buNone/>
            </a:pP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- D’ajouter ou de supprimer du contenu. </a:t>
            </a:r>
          </a:p>
          <a:p>
            <a:pPr marL="0" indent="0">
              <a:buNone/>
            </a:pP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- De sélectionner des éléments du texte</a:t>
            </a:r>
          </a:p>
          <a:p>
            <a:pPr marL="0" indent="0">
              <a:buNone/>
            </a:pP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- De permettre la compatibilité des logiciels pour la synthèse vocale. </a:t>
            </a:r>
          </a:p>
          <a:p>
            <a:endParaRPr lang="fr-CA" sz="2400" dirty="0"/>
          </a:p>
          <a:p>
            <a:endParaRPr lang="fr-CA" sz="2400" dirty="0"/>
          </a:p>
          <a:p>
            <a:endParaRPr lang="fr-CA" sz="24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Microsoft Office Word | Multihexa Entreprises">
            <a:extLst>
              <a:ext uri="{FF2B5EF4-FFF2-40B4-BE49-F238E27FC236}">
                <a16:creationId xmlns:a16="http://schemas.microsoft.com/office/drawing/2014/main" id="{841AA327-C48A-49DD-976A-24044E111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04709" y="1189611"/>
            <a:ext cx="4475531" cy="447553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142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1CBF9-4387-4FDD-A93F-3AD5602D8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sz="3200" dirty="0">
                <a:latin typeface="Arial" panose="020B0604020202020204" pitchFamily="34" charset="0"/>
                <a:cs typeface="Arial" panose="020B0604020202020204" pitchFamily="34" charset="0"/>
              </a:rPr>
              <a:t>Fonctionnement du logiciel</a:t>
            </a:r>
          </a:p>
        </p:txBody>
      </p:sp>
      <p:graphicFrame>
        <p:nvGraphicFramePr>
          <p:cNvPr id="19" name="Espace réservé du contenu 2">
            <a:extLst>
              <a:ext uri="{FF2B5EF4-FFF2-40B4-BE49-F238E27FC236}">
                <a16:creationId xmlns:a16="http://schemas.microsoft.com/office/drawing/2014/main" id="{6B87F22B-2BF0-49BF-8E1B-818A36D49B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4707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8913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059A147-4B03-4C97-AE7A-A09C7FC3E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r>
              <a:rPr lang="fr-CA" sz="3200" dirty="0">
                <a:latin typeface="Arial" panose="020B0604020202020204" pitchFamily="34" charset="0"/>
                <a:cs typeface="Arial" panose="020B0604020202020204" pitchFamily="34" charset="0"/>
              </a:rPr>
              <a:t>Étapes pour convertir un document PDF en Word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312CCD-0ED2-4B1D-85BE-C621D522B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064" y="2853879"/>
            <a:ext cx="9637776" cy="271477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Important </a:t>
            </a:r>
          </a:p>
          <a:p>
            <a:pPr marL="0" indent="0">
              <a:buNone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Au moment de la conversion, des décalages du texte peuvent être présents (surtout si le document comporte plusieurs images). </a:t>
            </a:r>
          </a:p>
          <a:p>
            <a:pPr marL="0" indent="0">
              <a:buNone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Cela est dû à une mauvaise reconnaissance de certains caractères.</a:t>
            </a:r>
            <a:endParaRPr lang="fr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621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059A147-4B03-4C97-AE7A-A09C7FC3E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364" y="851517"/>
            <a:ext cx="9365671" cy="1461778"/>
          </a:xfrm>
        </p:spPr>
        <p:txBody>
          <a:bodyPr>
            <a:normAutofit/>
          </a:bodyPr>
          <a:lstStyle/>
          <a:p>
            <a:pPr algn="ctr"/>
            <a:r>
              <a:rPr lang="fr-CA" sz="3200" dirty="0">
                <a:latin typeface="Arial" panose="020B0604020202020204" pitchFamily="34" charset="0"/>
                <a:cs typeface="Arial" panose="020B0604020202020204" pitchFamily="34" charset="0"/>
              </a:rPr>
              <a:t>Étapes pour convertir un document PDF en Word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312CCD-0ED2-4B1D-85BE-C621D522B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2470248"/>
            <a:ext cx="4048344" cy="3536236"/>
          </a:xfrm>
        </p:spPr>
        <p:txBody>
          <a:bodyPr>
            <a:normAutofit/>
          </a:bodyPr>
          <a:lstStyle/>
          <a:p>
            <a:endParaRPr lang="fr-CA" sz="2400" dirty="0"/>
          </a:p>
          <a:p>
            <a:endParaRPr lang="fr-CA" sz="2400" dirty="0"/>
          </a:p>
          <a:p>
            <a:endParaRPr lang="fr-CA" sz="2400" dirty="0"/>
          </a:p>
          <a:p>
            <a:r>
              <a:rPr lang="fr-CA" sz="2400" dirty="0"/>
              <a:t> </a:t>
            </a: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Ouvrir le logiciel en cliquant sur l’icône.  </a:t>
            </a:r>
          </a:p>
          <a:p>
            <a:endParaRPr lang="fr-CA" sz="2400" dirty="0"/>
          </a:p>
          <a:p>
            <a:pPr marL="0" indent="0">
              <a:buNone/>
            </a:pPr>
            <a:endParaRPr lang="fr-CA" sz="24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2" descr="1 Abbyy FineReader 11 Professional edition">
            <a:extLst>
              <a:ext uri="{FF2B5EF4-FFF2-40B4-BE49-F238E27FC236}">
                <a16:creationId xmlns:a16="http://schemas.microsoft.com/office/drawing/2014/main" id="{5A683C2B-DA90-4EEE-8C5F-20145E4F1B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5330" y="2105470"/>
            <a:ext cx="3217333" cy="321733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647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59A147-4B03-4C97-AE7A-A09C7FC3E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2509"/>
            <a:ext cx="5219281" cy="167639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Étapes pour </a:t>
            </a:r>
            <a:r>
              <a:rPr lang="en-US" sz="3200" kern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convertir</a:t>
            </a:r>
            <a:r>
              <a:rPr lang="en-US" sz="3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document PDF </a:t>
            </a:r>
            <a:r>
              <a:rPr lang="en-US" sz="3200" kern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3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Word</a:t>
            </a:r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03221148-6FE5-43E6-9408-56CC26BFB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marL="114300" indent="0">
              <a:buNone/>
            </a:pP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1. Tâche générale</a:t>
            </a:r>
          </a:p>
          <a:p>
            <a:pPr marL="571500" indent="-457200">
              <a:buAutoNum type="arabicPeriod"/>
            </a:pPr>
            <a:endParaRPr lang="fr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2. Langue du document </a:t>
            </a:r>
          </a:p>
          <a:p>
            <a:pPr marL="114300" indent="0">
              <a:buNone/>
            </a:pPr>
            <a:endParaRPr lang="fr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3. Mode couleur </a:t>
            </a:r>
          </a:p>
          <a:p>
            <a:pPr marL="114300" indent="0">
              <a:buNone/>
            </a:pPr>
            <a:endParaRPr lang="fr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fr-CA" sz="2000" dirty="0">
                <a:latin typeface="Arial" panose="020B0604020202020204" pitchFamily="34" charset="0"/>
                <a:cs typeface="Arial" panose="020B0604020202020204" pitchFamily="34" charset="0"/>
              </a:rPr>
              <a:t>4. Tâche spécifique à effectuer </a:t>
            </a:r>
          </a:p>
          <a:p>
            <a:pPr>
              <a:spcAft>
                <a:spcPts val="600"/>
              </a:spcAft>
            </a:pPr>
            <a:endParaRPr lang="en-US" sz="2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 11" descr="Une image contenant texte&#10;&#10;Description générée automatiquement">
            <a:extLst>
              <a:ext uri="{FF2B5EF4-FFF2-40B4-BE49-F238E27FC236}">
                <a16:creationId xmlns:a16="http://schemas.microsoft.com/office/drawing/2014/main" id="{9B13AE07-FD27-48BF-B64C-17E95B7AF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276" y="1411509"/>
            <a:ext cx="6488504" cy="3779553"/>
          </a:xfrm>
          <a:prstGeom prst="rect">
            <a:avLst/>
          </a:prstGeom>
          <a:ln w="19050">
            <a:solidFill>
              <a:srgbClr val="00B0F0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9949351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313</Words>
  <Application>Microsoft Macintosh PowerPoint</Application>
  <PresentationFormat>Grand écran</PresentationFormat>
  <Paragraphs>61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Abby Fine Reader 11</vt:lpstr>
      <vt:lpstr>Plan de la présentation</vt:lpstr>
      <vt:lpstr>La numérisation</vt:lpstr>
      <vt:lpstr>Pourquoi convertir? </vt:lpstr>
      <vt:lpstr>Pourquoi convertir? </vt:lpstr>
      <vt:lpstr>Fonctionnement du logiciel</vt:lpstr>
      <vt:lpstr>Étapes pour convertir un document PDF en Word</vt:lpstr>
      <vt:lpstr>Étapes pour convertir un document PDF en Word</vt:lpstr>
      <vt:lpstr>Étapes pour convertir un document PDF en Word</vt:lpstr>
      <vt:lpstr>Étapes pour convertir un document PDF en Word</vt:lpstr>
      <vt:lpstr>Étapes pour convertir un document PDF en Word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Abby Fine Reader 11</dc:title>
  <dc:creator>Simard, Jeanne</dc:creator>
  <cp:lastModifiedBy>Aumond, Diane</cp:lastModifiedBy>
  <cp:revision>2</cp:revision>
  <dcterms:created xsi:type="dcterms:W3CDTF">2022-03-03T11:34:45Z</dcterms:created>
  <dcterms:modified xsi:type="dcterms:W3CDTF">2022-07-06T12:59:46Z</dcterms:modified>
</cp:coreProperties>
</file>