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73" r:id="rId2"/>
    <p:sldId id="308" r:id="rId3"/>
    <p:sldId id="316" r:id="rId4"/>
    <p:sldId id="314" r:id="rId5"/>
    <p:sldId id="295" r:id="rId6"/>
    <p:sldId id="306" r:id="rId7"/>
    <p:sldId id="315" r:id="rId8"/>
    <p:sldId id="305" r:id="rId9"/>
    <p:sldId id="297" r:id="rId10"/>
    <p:sldId id="309" r:id="rId11"/>
    <p:sldId id="310" r:id="rId12"/>
    <p:sldId id="311" r:id="rId13"/>
    <p:sldId id="312" r:id="rId14"/>
    <p:sldId id="313" r:id="rId15"/>
    <p:sldId id="261" r:id="rId16"/>
    <p:sldId id="270" r:id="rId17"/>
    <p:sldId id="271" r:id="rId18"/>
    <p:sldId id="298" r:id="rId19"/>
    <p:sldId id="267" r:id="rId20"/>
  </p:sldIdLst>
  <p:sldSz cx="12192000" cy="6858000"/>
  <p:notesSz cx="6858000" cy="9144000"/>
  <p:embeddedFontLst>
    <p:embeddedFont>
      <p:font typeface="Switzer" pitchFamily="2" charset="77"/>
      <p:regular r:id="rId22"/>
      <p:bold r:id="rId23"/>
      <p:italic r:id="rId24"/>
      <p:boldItalic r:id="rId25"/>
    </p:embeddedFont>
    <p:embeddedFont>
      <p:font typeface="Switzer Extrabold" pitchFamily="2" charset="77"/>
      <p:bold r:id="rId26"/>
    </p:embeddedFont>
    <p:embeddedFont>
      <p:font typeface="Switzer Light" pitchFamily="2" charset="77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DD7"/>
    <a:srgbClr val="006581"/>
    <a:srgbClr val="ECECEC"/>
    <a:srgbClr val="E26146"/>
    <a:srgbClr val="006180"/>
    <a:srgbClr val="007C7B"/>
    <a:srgbClr val="95459A"/>
    <a:srgbClr val="7FAEEA"/>
    <a:srgbClr val="17BFA2"/>
    <a:srgbClr val="EAC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CC605-2748-4E2C-A6F8-82110CDFE1E6}" v="34" dt="2025-05-29T20:23:44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E7CB7-D5CA-4B2F-9EDC-8B12683BDE63}" type="datetimeFigureOut">
              <a:rPr lang="en-CA" smtClean="0"/>
              <a:t>2025-08-28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AFDC6-1341-440B-BB3B-0F99B156946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01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089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07D1-54E5-F427-0C68-397103978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37F8E-48BC-1877-1F9E-DD1BC32D2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F9822-ACBE-766C-1B8E-18930E3BD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EFAA0-A185-5C2F-A6B9-B73F60814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77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F51BB-B1C9-81DC-6D03-D4E2B351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00D0B-3679-D704-AEF6-48D880E57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5855A-1F3E-795B-2C71-59CE3E02B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B1D93-8F4A-E683-4BB8-BB2954B66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599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85F85-B291-3821-7E5F-FBFE45BEB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A3CB2-5342-C3B5-B2F4-ADA279F7E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9765CE-4E6D-6FFD-DAC8-0283E651D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D0863-725E-988E-EF78-057C7036F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26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F0C03-EAE8-8841-B080-549CDEA1282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22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F0C03-EAE8-8841-B080-549CDEA1282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4CF86-962F-028C-AE11-632C7E14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F5CA3-E77D-663B-5F07-0B1A0471B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B0C875-5FBB-CE5C-6CA0-E7BED58D5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F831A-09B6-6AA4-4254-1C764EA8F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65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9737-BE6C-BAB5-6E02-7E908B5B4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F105D-00BB-CCA7-1B61-F47256A5B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B514F-3BE6-3091-D101-B637F7171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3CEFD-33FA-790C-1018-E409F7F6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8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A2109-A7D8-6AA1-D18F-427578E13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AA42D-828D-41E2-F704-3586D16F2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8F91A-8ACE-677B-8443-23974AC47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2C570-898D-4ABC-D482-E44BC3FF5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80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73A59-ABF1-402F-79B6-41F05C4F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53965-B743-BD96-0466-AEB06B57E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96FB9-E73C-0F2D-1B60-4A666B4FA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7E601-FD03-E13E-3FF7-9155F654B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AFDC6-1341-440B-BB3B-0F99B156946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21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95AB-011A-0C4F-AAAF-DA439C1D7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27029-5DDC-7E47-B76B-42E5F13DE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01ED0-3FAE-9849-9EFF-E9B61FBB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01034-C87A-5C4C-A951-FB9F4EDD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9CC68-2C5A-E240-8504-CF0817AC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AEC5-61DA-E44B-B0C6-3623B3FA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EE41B-028B-BC46-A5D2-B09DD96B4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192E5-BA13-1F49-B8C1-68EE75AB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694D-8980-E84C-B674-6443E94A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7CF1A-77AD-7B4B-BC51-CE8F1BF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1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EBF9D-5981-8C48-9911-33AB4FC5A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947F2-033A-5143-88E6-F7063D2FA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20B6-255E-E842-B039-10272F06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AC0CF-6232-F247-98E7-F6ADF7CF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07077-DE70-8745-8B87-6FFBAE03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5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FAEE-059B-3744-8EAD-459BB774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DB12-0683-994D-97BA-DCF1867C5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32665-7307-824D-8F7A-6BF4E16C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45C91-2B3F-0C41-B2F0-1D1291DB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E2F52-9012-7543-A07A-2489EE0A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BD993-6FBC-0B48-B761-E1E6E7E8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30187-CC51-3B4C-A4E6-629EAA54D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A2FD9-9D33-6444-8234-3FA6F471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F32BE-9EDB-564A-B3F2-CA98FC34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081DE-495B-FD48-918B-6239C60C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527D-4D67-5C4C-9C1B-30ED7703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7A8D3-C438-D640-99FD-2B6875165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46080-4781-2448-B173-3AC399F7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A42AC-4071-B64E-A858-F75A2EF8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197E2-3AE7-944A-96C7-FB567E01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FEFA6-6475-0D40-BEA9-2A30560A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E5A3-AAE9-AD45-B212-384E0299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2BBB-061E-BF43-9CCF-D824DD6E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6E5EE-3635-E74E-91B8-803281816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C9AF3-BECB-5F44-A3D4-9B9A8D2E2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5499A6-6FF8-554D-893F-C4775A9B5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CAA6F-EE31-3D4F-90F8-4421F2DA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43EDA-1202-FC46-A6E0-E676E176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1DF80-0838-154D-8784-E64A96F0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6704-B42E-4347-B4EE-6C37F809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7089D-6D41-5B42-9C04-00075DA3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562A8-0F48-DD45-B94F-8C8CEFB6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2812A-92CD-9D45-AE29-9AAED547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1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AC4DB-6D7A-A045-8A8D-26554EF47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BE1397-A4DF-1C41-B919-66558EAB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A39B-F372-B942-B229-B5A22B5C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7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3DE1-5909-5649-9AC8-51E40F93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28A12-DAC3-1043-B153-9D7913E24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B2639-6306-4A48-B9E1-E85902D67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F219D-91EB-6B4C-A39D-8B7AD8D8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D9C6F-8F44-6E4D-BE4C-E54F16EC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0CA1E-5454-CD48-B575-9A436B9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6393-AE91-724A-906C-BA3593FD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305D7-8BA9-F74C-8E40-60218CD3F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E9509-87B4-B64C-AA01-D19C7EDD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35862-8A7E-8147-8F7D-09E6C977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CCCC4-6310-C54B-866F-A51532F8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617A-AF9E-9643-BEBB-9ACE6A46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6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7CD73-8A2B-254E-BAC4-A2CD07DB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CCC01-0E84-D444-A818-B9673DE5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3824-D1D3-864C-B69E-9B841C610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EDE0-EFE5-9E46-A928-7F4CC3E6F1C8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9AD5-2F73-7B47-95FD-82F778BD3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CD5D3-23D7-2F47-99AC-C3DABBEBC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C8BC516-EB02-AC1B-8F6B-76EB833A6E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61367" y="0"/>
            <a:ext cx="3230633" cy="6858000"/>
          </a:xfrm>
          <a:prstGeom prst="rect">
            <a:avLst/>
          </a:prstGeom>
          <a:solidFill>
            <a:srgbClr val="0065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3C310-0A74-0836-273A-359F2B4D67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0510" y="5576991"/>
            <a:ext cx="296487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30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UNIVERSITÉ DU</a:t>
            </a:r>
            <a:br>
              <a:rPr lang="en-US" sz="1400" spc="30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</a:br>
            <a:r>
              <a:rPr lang="en-US" sz="1400" spc="30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QUÉBEC EN OUTAOUAIS</a:t>
            </a:r>
            <a:endParaRPr lang="en-CA" sz="1400" spc="30" dirty="0">
              <a:solidFill>
                <a:schemeClr val="bg1">
                  <a:lumMod val="65000"/>
                </a:schemeClr>
              </a:solidFill>
              <a:latin typeface="Switzer Light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E40B6-895D-083F-89A8-4E1CC313F48E}"/>
              </a:ext>
            </a:extLst>
          </p:cNvPr>
          <p:cNvSpPr txBox="1"/>
          <p:nvPr/>
        </p:nvSpPr>
        <p:spPr>
          <a:xfrm>
            <a:off x="808183" y="4115815"/>
            <a:ext cx="6969472" cy="71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6000" b="1" dirty="0" err="1">
                <a:solidFill>
                  <a:srgbClr val="006581"/>
                </a:solidFill>
                <a:latin typeface="Switzer" pitchFamily="50" charset="0"/>
              </a:rPr>
              <a:t>Titre</a:t>
            </a:r>
            <a:r>
              <a:rPr lang="en-US" sz="6000" b="1" dirty="0">
                <a:solidFill>
                  <a:srgbClr val="006581"/>
                </a:solidFill>
                <a:latin typeface="Switzer" pitchFamily="50" charset="0"/>
              </a:rPr>
              <a:t> lorem ipsum </a:t>
            </a:r>
            <a:endParaRPr lang="en-CA" sz="6000" b="1" dirty="0">
              <a:solidFill>
                <a:srgbClr val="006581"/>
              </a:solidFill>
              <a:latin typeface="Switzer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3236A2-CE44-718B-9238-281250E236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25732" y="5206756"/>
            <a:ext cx="4341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E5501F-97A4-D3CC-7C14-1D5E64B151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05571" y="5645058"/>
            <a:ext cx="1533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ECECEC"/>
                </a:solidFill>
                <a:latin typeface="Switzer Extrabold" pitchFamily="2" charset="77"/>
              </a:rPr>
              <a:t>UQO.CA</a:t>
            </a:r>
            <a:endParaRPr lang="en-CA" sz="2000" b="1" spc="300" dirty="0">
              <a:solidFill>
                <a:srgbClr val="ECECEC"/>
              </a:solidFill>
              <a:latin typeface="Switzer Extrabold" pitchFamily="2" charset="77"/>
            </a:endParaRPr>
          </a:p>
        </p:txBody>
      </p:sp>
      <p:pic>
        <p:nvPicPr>
          <p:cNvPr id="19" name="Picture 18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C6D554B6-99AD-E33D-2B12-D4F179132B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863" y="927377"/>
            <a:ext cx="1362792" cy="5247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10D24E-5B2A-BF33-01C7-D9C2017A78E1}"/>
              </a:ext>
            </a:extLst>
          </p:cNvPr>
          <p:cNvSpPr txBox="1"/>
          <p:nvPr/>
        </p:nvSpPr>
        <p:spPr>
          <a:xfrm>
            <a:off x="840510" y="927377"/>
            <a:ext cx="2964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JUIN 2025</a:t>
            </a:r>
            <a:endParaRPr lang="en-CA" sz="1200" spc="300" dirty="0">
              <a:solidFill>
                <a:schemeClr val="bg1">
                  <a:lumMod val="65000"/>
                </a:schemeClr>
              </a:solidFill>
              <a:latin typeface="Switzer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7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CBC11-AAFB-5BFE-5E74-D0CE9ECBE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339613-597E-D026-7768-C069C605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409B92-13E9-300B-D3DD-48870CEC813F}"/>
              </a:ext>
            </a:extLst>
          </p:cNvPr>
          <p:cNvSpPr/>
          <p:nvPr/>
        </p:nvSpPr>
        <p:spPr>
          <a:xfrm>
            <a:off x="7856908" y="3819960"/>
            <a:ext cx="4335092" cy="175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7303B9-1BFB-0EE8-11A9-7A8C50BB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4265144"/>
            <a:ext cx="3436308" cy="90537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 nouveaux </a:t>
            </a:r>
            <a:br>
              <a:rPr lang="fr-FR" sz="40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étudiants</a:t>
            </a:r>
          </a:p>
        </p:txBody>
      </p:sp>
    </p:spTree>
    <p:extLst>
      <p:ext uri="{BB962C8B-B14F-4D97-AF65-F5344CB8AC3E}">
        <p14:creationId xmlns:p14="http://schemas.microsoft.com/office/powerpoint/2010/main" val="178368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77C44A-1CC4-BE6E-CF1D-502905C99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1A773C-9452-44D0-FCC2-9D1056DD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C93813-A727-EE57-ABDA-85219EE8958B}"/>
              </a:ext>
            </a:extLst>
          </p:cNvPr>
          <p:cNvSpPr/>
          <p:nvPr/>
        </p:nvSpPr>
        <p:spPr>
          <a:xfrm>
            <a:off x="7856908" y="3819960"/>
            <a:ext cx="4335092" cy="175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781B0D8-02F0-457B-D222-4BFAF77E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4265144"/>
            <a:ext cx="3436308" cy="90537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 nouveaux </a:t>
            </a:r>
            <a:br>
              <a:rPr lang="fr-FR" sz="40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étudiants</a:t>
            </a:r>
          </a:p>
        </p:txBody>
      </p:sp>
    </p:spTree>
    <p:extLst>
      <p:ext uri="{BB962C8B-B14F-4D97-AF65-F5344CB8AC3E}">
        <p14:creationId xmlns:p14="http://schemas.microsoft.com/office/powerpoint/2010/main" val="268029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11033-ED0A-CF74-9AE5-9983383E7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D7425-A3EC-F28A-5D96-11C81F0484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E4A96A-79CC-E25C-0C96-D943338D7593}"/>
              </a:ext>
            </a:extLst>
          </p:cNvPr>
          <p:cNvSpPr/>
          <p:nvPr/>
        </p:nvSpPr>
        <p:spPr>
          <a:xfrm>
            <a:off x="7856908" y="3819960"/>
            <a:ext cx="4335092" cy="175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370302C-3EB2-FA7D-F9BF-3E87990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4265144"/>
            <a:ext cx="3436308" cy="90537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 nouveaux </a:t>
            </a:r>
            <a:br>
              <a:rPr lang="fr-FR" sz="40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étudiants</a:t>
            </a:r>
          </a:p>
        </p:txBody>
      </p:sp>
    </p:spTree>
    <p:extLst>
      <p:ext uri="{BB962C8B-B14F-4D97-AF65-F5344CB8AC3E}">
        <p14:creationId xmlns:p14="http://schemas.microsoft.com/office/powerpoint/2010/main" val="88905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CD18C1-2966-64FE-557B-69092453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D9617A-FF85-C18F-9253-7E220AF2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C2BCB6-32C3-9855-071E-20354109D67E}"/>
              </a:ext>
            </a:extLst>
          </p:cNvPr>
          <p:cNvSpPr/>
          <p:nvPr/>
        </p:nvSpPr>
        <p:spPr>
          <a:xfrm>
            <a:off x="7856908" y="3819960"/>
            <a:ext cx="4335092" cy="175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F1848E5-09A1-3BEB-CCCF-79673DE7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4265144"/>
            <a:ext cx="3436308" cy="90537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 nouveaux </a:t>
            </a:r>
            <a:br>
              <a:rPr lang="fr-FR" sz="40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étudiants</a:t>
            </a:r>
          </a:p>
        </p:txBody>
      </p:sp>
    </p:spTree>
    <p:extLst>
      <p:ext uri="{BB962C8B-B14F-4D97-AF65-F5344CB8AC3E}">
        <p14:creationId xmlns:p14="http://schemas.microsoft.com/office/powerpoint/2010/main" val="2490101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CF7A1D-E79D-874D-5998-033B989C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82D8D3-E628-C555-61A3-D0CEE7A3F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DC12B8-985E-4AB1-B17D-11FDF3A1772F}"/>
              </a:ext>
            </a:extLst>
          </p:cNvPr>
          <p:cNvSpPr/>
          <p:nvPr/>
        </p:nvSpPr>
        <p:spPr>
          <a:xfrm>
            <a:off x="7856908" y="3819960"/>
            <a:ext cx="4335092" cy="175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4D15D0C-37AC-AA27-7D12-68A0AE9F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4265144"/>
            <a:ext cx="3436308" cy="90537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 nouveaux </a:t>
            </a:r>
            <a:br>
              <a:rPr lang="fr-FR" sz="40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étudiants</a:t>
            </a:r>
          </a:p>
        </p:txBody>
      </p:sp>
    </p:spTree>
    <p:extLst>
      <p:ext uri="{BB962C8B-B14F-4D97-AF65-F5344CB8AC3E}">
        <p14:creationId xmlns:p14="http://schemas.microsoft.com/office/powerpoint/2010/main" val="67733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975FB9-C637-E737-7463-D90E5425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79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A21917-8FCE-9BB3-FA4D-668B16BE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5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0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8EE150-A297-5231-312A-ED2EB10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1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482FE-B8EE-A841-9102-BD815FF3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05E0B10-6650-0F41-BD49-BB26EE891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1236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0E1A87-1487-7728-134D-CDA14E6E5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8F527F-4943-948F-521A-5DA2FAAD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women standing in front of a building&#10;&#10;AI-generated content may be incorrect.">
            <a:extLst>
              <a:ext uri="{FF2B5EF4-FFF2-40B4-BE49-F238E27FC236}">
                <a16:creationId xmlns:a16="http://schemas.microsoft.com/office/drawing/2014/main" id="{87781958-F365-48E6-D3FC-4A44C804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82D232-F8AB-C387-7834-7D4A0AFF7948}"/>
              </a:ext>
            </a:extLst>
          </p:cNvPr>
          <p:cNvSpPr/>
          <p:nvPr/>
        </p:nvSpPr>
        <p:spPr>
          <a:xfrm>
            <a:off x="7856908" y="3819960"/>
            <a:ext cx="4335092" cy="175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B772B10-5676-C474-9621-0D8D3006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4265144"/>
            <a:ext cx="3436308" cy="905377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 nouveaux </a:t>
            </a:r>
            <a:br>
              <a:rPr lang="fr-FR" sz="40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étudiants</a:t>
            </a:r>
          </a:p>
        </p:txBody>
      </p:sp>
    </p:spTree>
    <p:extLst>
      <p:ext uri="{BB962C8B-B14F-4D97-AF65-F5344CB8AC3E}">
        <p14:creationId xmlns:p14="http://schemas.microsoft.com/office/powerpoint/2010/main" val="2728063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F1274-AAC8-1F0B-E5A9-925A98B30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women standing in front of a building&#10;&#10;AI-generated content may be incorrect.">
            <a:extLst>
              <a:ext uri="{FF2B5EF4-FFF2-40B4-BE49-F238E27FC236}">
                <a16:creationId xmlns:a16="http://schemas.microsoft.com/office/drawing/2014/main" id="{55F4F9BD-9056-0B8B-DBDC-C322F9A4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4D53EE-1BEC-2DC7-A888-F825B9F0E3FB}"/>
              </a:ext>
            </a:extLst>
          </p:cNvPr>
          <p:cNvSpPr/>
          <p:nvPr/>
        </p:nvSpPr>
        <p:spPr>
          <a:xfrm>
            <a:off x="7647709" y="2105891"/>
            <a:ext cx="4544291" cy="4761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8201495-D44E-98B5-DC68-E4CEE8F8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2727289"/>
            <a:ext cx="3436308" cy="905377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06581"/>
                </a:solidFill>
                <a:latin typeface="Switzer" pitchFamily="50" charset="0"/>
              </a:rPr>
              <a:t>Titre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1CD19F5-400B-2887-2E7B-FE7540A09A11}"/>
              </a:ext>
            </a:extLst>
          </p:cNvPr>
          <p:cNvSpPr txBox="1">
            <a:spLocks/>
          </p:cNvSpPr>
          <p:nvPr/>
        </p:nvSpPr>
        <p:spPr>
          <a:xfrm>
            <a:off x="8210747" y="4496702"/>
            <a:ext cx="3436308" cy="146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Lorem ipsum dolor sit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amet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,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consectetur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adipiscing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elit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Ut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pellentesque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euismod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lorem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varius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commodo</a:t>
            </a:r>
            <a:endPara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ECB60-228B-6255-02C1-4D68DB3D1B5E}"/>
              </a:ext>
            </a:extLst>
          </p:cNvPr>
          <p:cNvSpPr txBox="1"/>
          <p:nvPr/>
        </p:nvSpPr>
        <p:spPr>
          <a:xfrm>
            <a:off x="8210747" y="3845154"/>
            <a:ext cx="2964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SOUS-TITRE</a:t>
            </a:r>
            <a:endParaRPr lang="en-CA" sz="1200" spc="300" dirty="0">
              <a:solidFill>
                <a:schemeClr val="bg1">
                  <a:lumMod val="65000"/>
                </a:schemeClr>
              </a:solidFill>
              <a:latin typeface="Switzer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17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4AAFAF-B9DD-215B-B478-48044E52C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B0661-283D-0F15-29EE-6A28D2AD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2" y="626018"/>
            <a:ext cx="10515600" cy="905377"/>
          </a:xfrm>
        </p:spPr>
        <p:txBody>
          <a:bodyPr/>
          <a:lstStyle/>
          <a:p>
            <a:r>
              <a:rPr lang="fr-FR" b="1" dirty="0">
                <a:solidFill>
                  <a:srgbClr val="006581"/>
                </a:solidFill>
                <a:latin typeface="Switzer" pitchFamily="50" charset="0"/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FA9C9C-E163-0203-BBB5-D720F0E17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964" y="1481886"/>
            <a:ext cx="10515600" cy="585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6241CAA-AF7D-741F-6795-5674C979BD07}"/>
              </a:ext>
            </a:extLst>
          </p:cNvPr>
          <p:cNvSpPr txBox="1">
            <a:spLocks/>
          </p:cNvSpPr>
          <p:nvPr/>
        </p:nvSpPr>
        <p:spPr>
          <a:xfrm>
            <a:off x="826656" y="2696060"/>
            <a:ext cx="4678598" cy="146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Lorem ipsum dolor sit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amet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,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consectetur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adipiscing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elit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Ut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pellentesque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euismod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lorem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varius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commodo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Fusce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posuere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arcu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quis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enim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ullamcorper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tempus. </a:t>
            </a:r>
            <a:endPara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6C6D36A-E6C7-ECC3-0418-8E3853E08660}"/>
              </a:ext>
            </a:extLst>
          </p:cNvPr>
          <p:cNvSpPr txBox="1">
            <a:spLocks/>
          </p:cNvSpPr>
          <p:nvPr/>
        </p:nvSpPr>
        <p:spPr>
          <a:xfrm>
            <a:off x="6686746" y="2638605"/>
            <a:ext cx="4590640" cy="2991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</a:t>
            </a:r>
            <a:r>
              <a:rPr lang="en-CA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iste</a:t>
            </a:r>
            <a:r>
              <a:rPr lang="en-C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Liste</a:t>
            </a:r>
            <a:r>
              <a:rPr lang="en-C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Liste</a:t>
            </a:r>
            <a:r>
              <a:rPr lang="en-CA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3</a:t>
            </a:r>
          </a:p>
          <a:p>
            <a:pPr marL="0" indent="0">
              <a:lnSpc>
                <a:spcPct val="100000"/>
              </a:lnSpc>
              <a:buNone/>
            </a:pPr>
            <a:endPara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B768B76-0DB0-816A-4998-A3594BA3D9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375983" y="914410"/>
            <a:ext cx="901402" cy="3470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76798A-A9E5-0E01-B801-227985C38341}"/>
              </a:ext>
            </a:extLst>
          </p:cNvPr>
          <p:cNvCxnSpPr/>
          <p:nvPr/>
        </p:nvCxnSpPr>
        <p:spPr>
          <a:xfrm>
            <a:off x="6779491" y="2650835"/>
            <a:ext cx="3528291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9BFE9E-113A-0AB4-C880-791BD599B016}"/>
              </a:ext>
            </a:extLst>
          </p:cNvPr>
          <p:cNvCxnSpPr/>
          <p:nvPr/>
        </p:nvCxnSpPr>
        <p:spPr>
          <a:xfrm>
            <a:off x="6779491" y="3246581"/>
            <a:ext cx="3528291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CF6930-DBF5-3625-821C-B8E0CD30A5A6}"/>
              </a:ext>
            </a:extLst>
          </p:cNvPr>
          <p:cNvCxnSpPr/>
          <p:nvPr/>
        </p:nvCxnSpPr>
        <p:spPr>
          <a:xfrm>
            <a:off x="6779490" y="3823854"/>
            <a:ext cx="3528291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BFEA36-BFC4-8CC3-9D6D-10D0A8902153}"/>
              </a:ext>
            </a:extLst>
          </p:cNvPr>
          <p:cNvCxnSpPr/>
          <p:nvPr/>
        </p:nvCxnSpPr>
        <p:spPr>
          <a:xfrm>
            <a:off x="6779489" y="4447309"/>
            <a:ext cx="3528291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62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C91AC55-E50B-434F-9E12-4F478926C9F8}"/>
              </a:ext>
            </a:extLst>
          </p:cNvPr>
          <p:cNvSpPr txBox="1"/>
          <p:nvPr/>
        </p:nvSpPr>
        <p:spPr>
          <a:xfrm>
            <a:off x="7744876" y="840731"/>
            <a:ext cx="451296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Lorem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ipsum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br>
              <a:rPr lang="fr-CA" sz="36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dolor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sit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amet</a:t>
            </a:r>
            <a:endParaRPr lang="fr-CA" sz="3600" b="1" dirty="0">
              <a:solidFill>
                <a:srgbClr val="006581"/>
              </a:solidFill>
              <a:latin typeface="Switzer" pitchFamily="50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4E7794-3B8D-F248-BECB-BCF228414379}"/>
              </a:ext>
            </a:extLst>
          </p:cNvPr>
          <p:cNvSpPr txBox="1"/>
          <p:nvPr/>
        </p:nvSpPr>
        <p:spPr>
          <a:xfrm>
            <a:off x="7755300" y="1976377"/>
            <a:ext cx="3235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REPREHENDERIT IN VOLUPTATE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0C8C97-E614-B94C-ABF5-3DBDEA05999B}"/>
              </a:ext>
            </a:extLst>
          </p:cNvPr>
          <p:cNvSpPr txBox="1"/>
          <p:nvPr/>
        </p:nvSpPr>
        <p:spPr>
          <a:xfrm>
            <a:off x="7766297" y="2798241"/>
            <a:ext cx="3846684" cy="296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 err="1">
                <a:latin typeface="Switzer" pitchFamily="50" charset="0"/>
              </a:rPr>
              <a:t>Lorem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ipsum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dolor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sit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amet</a:t>
            </a:r>
            <a:r>
              <a:rPr lang="fr-CA" sz="1400" dirty="0">
                <a:latin typeface="Switzer" pitchFamily="50" charset="0"/>
              </a:rPr>
              <a:t>, </a:t>
            </a:r>
            <a:r>
              <a:rPr lang="fr-CA" sz="1400" dirty="0" err="1">
                <a:latin typeface="Switzer" pitchFamily="50" charset="0"/>
              </a:rPr>
              <a:t>consectetur</a:t>
            </a:r>
            <a:r>
              <a:rPr lang="fr-CA" sz="1400" dirty="0">
                <a:latin typeface="Switzer" pitchFamily="50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Switzer" pitchFamily="50" charset="0"/>
              </a:rPr>
              <a:t>adipiscing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elit,sed</a:t>
            </a:r>
            <a:r>
              <a:rPr lang="fr-CA" sz="1400" dirty="0">
                <a:latin typeface="Switzer" pitchFamily="50" charset="0"/>
              </a:rPr>
              <a:t> do </a:t>
            </a:r>
            <a:r>
              <a:rPr lang="fr-CA" sz="1400" dirty="0" err="1">
                <a:latin typeface="Switzer" pitchFamily="50" charset="0"/>
              </a:rPr>
              <a:t>eiusmod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tempor</a:t>
            </a:r>
            <a:r>
              <a:rPr lang="fr-CA" sz="1400" dirty="0">
                <a:latin typeface="Switzer" pitchFamily="50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Switzer" pitchFamily="50" charset="0"/>
              </a:rPr>
              <a:t>Incididunt</a:t>
            </a:r>
            <a:r>
              <a:rPr lang="fr-CA" sz="1400" dirty="0">
                <a:latin typeface="Switzer" pitchFamily="50" charset="0"/>
              </a:rPr>
              <a:t> ut </a:t>
            </a:r>
            <a:r>
              <a:rPr lang="fr-CA" sz="1400" dirty="0" err="1">
                <a:latin typeface="Switzer" pitchFamily="50" charset="0"/>
              </a:rPr>
              <a:t>labore</a:t>
            </a:r>
            <a:r>
              <a:rPr lang="fr-CA" sz="1400" dirty="0">
                <a:latin typeface="Switzer" pitchFamily="50" charset="0"/>
              </a:rPr>
              <a:t> et </a:t>
            </a:r>
            <a:r>
              <a:rPr lang="fr-CA" sz="1400" dirty="0" err="1">
                <a:latin typeface="Switzer" pitchFamily="50" charset="0"/>
              </a:rPr>
              <a:t>dolore</a:t>
            </a:r>
            <a:r>
              <a:rPr lang="fr-CA" sz="1400" dirty="0">
                <a:latin typeface="Switzer" pitchFamily="50" charset="0"/>
              </a:rPr>
              <a:t> magna </a:t>
            </a:r>
            <a:r>
              <a:rPr lang="fr-CA" sz="1400" dirty="0" err="1">
                <a:latin typeface="Switzer" pitchFamily="50" charset="0"/>
              </a:rPr>
              <a:t>aliqua</a:t>
            </a:r>
            <a:r>
              <a:rPr lang="fr-CA" sz="1400" dirty="0">
                <a:latin typeface="Switzer" pitchFamily="50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Switzer" pitchFamily="50" charset="0"/>
              </a:rPr>
              <a:t>Ut </a:t>
            </a:r>
            <a:r>
              <a:rPr lang="fr-CA" sz="1400" dirty="0" err="1">
                <a:latin typeface="Switzer" pitchFamily="50" charset="0"/>
              </a:rPr>
              <a:t>enim</a:t>
            </a:r>
            <a:r>
              <a:rPr lang="fr-CA" sz="1400" dirty="0">
                <a:latin typeface="Switzer" pitchFamily="50" charset="0"/>
              </a:rPr>
              <a:t> ad </a:t>
            </a:r>
            <a:r>
              <a:rPr lang="fr-CA" sz="1400" dirty="0" err="1">
                <a:latin typeface="Switzer" pitchFamily="50" charset="0"/>
              </a:rPr>
              <a:t>minim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veniam</a:t>
            </a:r>
            <a:r>
              <a:rPr lang="fr-CA" sz="1400" dirty="0">
                <a:latin typeface="Switzer" pitchFamily="50" charset="0"/>
              </a:rPr>
              <a:t>, </a:t>
            </a:r>
            <a:r>
              <a:rPr lang="fr-CA" sz="1400" dirty="0" err="1">
                <a:latin typeface="Switzer" pitchFamily="50" charset="0"/>
              </a:rPr>
              <a:t>quis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nostrud</a:t>
            </a:r>
            <a:r>
              <a:rPr lang="fr-CA" sz="1400" dirty="0">
                <a:latin typeface="Switzer" pitchFamily="50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Switzer" pitchFamily="50" charset="0"/>
              </a:rPr>
              <a:t>exercitation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ullamco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laboris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nisi</a:t>
            </a:r>
            <a:r>
              <a:rPr lang="fr-CA" sz="1400" dirty="0">
                <a:latin typeface="Switzer" pitchFamily="50" charset="0"/>
              </a:rPr>
              <a:t> ut </a:t>
            </a:r>
            <a:r>
              <a:rPr lang="fr-CA" sz="1400" dirty="0" err="1">
                <a:latin typeface="Switzer" pitchFamily="50" charset="0"/>
              </a:rPr>
              <a:t>aliquip</a:t>
            </a:r>
            <a:r>
              <a:rPr lang="fr-CA" sz="1400" dirty="0">
                <a:latin typeface="Switzer" pitchFamily="50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Switzer" pitchFamily="50" charset="0"/>
              </a:rPr>
              <a:t>ex </a:t>
            </a:r>
            <a:r>
              <a:rPr lang="fr-CA" sz="1400" dirty="0" err="1">
                <a:latin typeface="Switzer" pitchFamily="50" charset="0"/>
              </a:rPr>
              <a:t>ea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commodo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consequat</a:t>
            </a:r>
            <a:r>
              <a:rPr lang="fr-CA" sz="1400" dirty="0">
                <a:latin typeface="Switzer" pitchFamily="50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Switzer" pitchFamily="50" charset="0"/>
              </a:rPr>
              <a:t>Duis </a:t>
            </a:r>
            <a:r>
              <a:rPr lang="fr-CA" sz="1400" dirty="0" err="1">
                <a:latin typeface="Switzer" pitchFamily="50" charset="0"/>
              </a:rPr>
              <a:t>aute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irure</a:t>
            </a:r>
            <a:r>
              <a:rPr lang="fr-CA" sz="1400" dirty="0">
                <a:latin typeface="Switzer" pitchFamily="50" charset="0"/>
              </a:rPr>
              <a:t> </a:t>
            </a:r>
            <a:r>
              <a:rPr lang="fr-CA" sz="1400" dirty="0" err="1">
                <a:latin typeface="Switzer" pitchFamily="50" charset="0"/>
              </a:rPr>
              <a:t>dolor</a:t>
            </a:r>
            <a:r>
              <a:rPr lang="fr-CA" sz="1400" dirty="0">
                <a:latin typeface="Switzer" pitchFamily="50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fr-CA" sz="1400" dirty="0">
              <a:latin typeface="Switzer" pitchFamily="50" charset="0"/>
            </a:endParaRPr>
          </a:p>
          <a:p>
            <a:pPr>
              <a:lnSpc>
                <a:spcPct val="150000"/>
              </a:lnSpc>
            </a:pPr>
            <a:endParaRPr lang="fr-CA" sz="1400" dirty="0">
              <a:latin typeface="Switzer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85CBA7-1B4B-4E47-9E8B-A734A8898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09" b="141"/>
          <a:stretch/>
        </p:blipFill>
        <p:spPr>
          <a:xfrm>
            <a:off x="0" y="0"/>
            <a:ext cx="71011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9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42714-40FA-16D9-105B-D9E23F49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7D0E6-D096-7D8D-69E9-683D26C1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2" y="626018"/>
            <a:ext cx="10515600" cy="905377"/>
          </a:xfrm>
        </p:spPr>
        <p:txBody>
          <a:bodyPr/>
          <a:lstStyle/>
          <a:p>
            <a:r>
              <a:rPr lang="fr-FR" b="1" dirty="0">
                <a:solidFill>
                  <a:srgbClr val="006581"/>
                </a:solidFill>
                <a:latin typeface="Switzer" pitchFamily="50" charset="0"/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0D743-6EE3-22AC-37EF-CF954D731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964" y="1481886"/>
            <a:ext cx="10515600" cy="585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B123F9E-A898-62EA-B2B0-5B8E65AF99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375983" y="914410"/>
            <a:ext cx="901402" cy="3470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E067BD-C62D-16C2-03A4-DE762E7D99C6}"/>
              </a:ext>
            </a:extLst>
          </p:cNvPr>
          <p:cNvSpPr/>
          <p:nvPr/>
        </p:nvSpPr>
        <p:spPr>
          <a:xfrm>
            <a:off x="7947860" y="2117342"/>
            <a:ext cx="3023702" cy="20512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2BD1F-51A3-CD1A-97CC-0AF6F78D80FF}"/>
              </a:ext>
            </a:extLst>
          </p:cNvPr>
          <p:cNvSpPr/>
          <p:nvPr/>
        </p:nvSpPr>
        <p:spPr>
          <a:xfrm>
            <a:off x="4401470" y="2117342"/>
            <a:ext cx="3023702" cy="20512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5758C-BD7B-A52F-46AD-DAFE817C6DB8}"/>
              </a:ext>
            </a:extLst>
          </p:cNvPr>
          <p:cNvSpPr/>
          <p:nvPr/>
        </p:nvSpPr>
        <p:spPr>
          <a:xfrm>
            <a:off x="929221" y="2117342"/>
            <a:ext cx="3023702" cy="20512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8706D0B1-B364-D3B9-4EE5-208B938BD1E1}"/>
              </a:ext>
            </a:extLst>
          </p:cNvPr>
          <p:cNvSpPr txBox="1"/>
          <p:nvPr/>
        </p:nvSpPr>
        <p:spPr>
          <a:xfrm>
            <a:off x="905763" y="4381574"/>
            <a:ext cx="2948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Lorem ipsum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dolor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sit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amet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,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consectetur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sed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do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eiusmod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tempor</a:t>
            </a:r>
            <a:endParaRPr lang="fr-CA" sz="1400" b="1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endParaRPr lang="fr-CA" sz="1400" b="1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sp>
        <p:nvSpPr>
          <p:cNvPr id="10" name="ZoneTexte 12">
            <a:extLst>
              <a:ext uri="{FF2B5EF4-FFF2-40B4-BE49-F238E27FC236}">
                <a16:creationId xmlns:a16="http://schemas.microsoft.com/office/drawing/2014/main" id="{D086156C-F1AF-6D81-6EA7-9320872360C0}"/>
              </a:ext>
            </a:extLst>
          </p:cNvPr>
          <p:cNvSpPr txBox="1"/>
          <p:nvPr/>
        </p:nvSpPr>
        <p:spPr>
          <a:xfrm>
            <a:off x="4384572" y="4381574"/>
            <a:ext cx="2948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Lorem ipsum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dolor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sit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amet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,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consectetur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sed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do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eiusmod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tempor</a:t>
            </a:r>
            <a:endParaRPr lang="fr-CA" sz="1400" b="1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endParaRPr lang="fr-CA" sz="1400" b="1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7CF096FA-D6C5-4A8A-A6D3-5F67048D88BB}"/>
              </a:ext>
            </a:extLst>
          </p:cNvPr>
          <p:cNvSpPr txBox="1"/>
          <p:nvPr/>
        </p:nvSpPr>
        <p:spPr>
          <a:xfrm>
            <a:off x="7937523" y="4381574"/>
            <a:ext cx="2948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Lorem ipsum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dolor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sit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amet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,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consectetur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sed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do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eiusmod</a:t>
            </a:r>
            <a:r>
              <a:rPr lang="fr-CA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tempor</a:t>
            </a:r>
            <a:endParaRPr lang="fr-CA" sz="1400" b="1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endParaRPr lang="fr-CA" sz="1400" b="1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nostrud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exercitation</a:t>
            </a:r>
            <a:r>
              <a:rPr lang="fr-CA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</a:t>
            </a:r>
            <a:r>
              <a:rPr lang="fr-CA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ullamco</a:t>
            </a:r>
            <a:endParaRPr lang="fr-CA" sz="14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4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400A7-A7DE-3782-FDD8-7DC1BC13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93AFF-614D-397B-FEF9-3D27C4F8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2" y="626018"/>
            <a:ext cx="10515600" cy="905377"/>
          </a:xfrm>
        </p:spPr>
        <p:txBody>
          <a:bodyPr/>
          <a:lstStyle/>
          <a:p>
            <a:r>
              <a:rPr lang="fr-FR" b="1" dirty="0">
                <a:solidFill>
                  <a:srgbClr val="006581"/>
                </a:solidFill>
                <a:latin typeface="Switzer" pitchFamily="50" charset="0"/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0FD3E1-0D93-EB7E-349F-8F05162E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964" y="1481886"/>
            <a:ext cx="10515600" cy="585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1A027E6-FAE0-D4EC-FCEC-99C0CF960B6D}"/>
              </a:ext>
            </a:extLst>
          </p:cNvPr>
          <p:cNvSpPr txBox="1">
            <a:spLocks/>
          </p:cNvSpPr>
          <p:nvPr/>
        </p:nvSpPr>
        <p:spPr>
          <a:xfrm>
            <a:off x="6368093" y="2443410"/>
            <a:ext cx="4678598" cy="146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Lorem ipsum dolor sit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amet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,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consectetur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adipiscing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elit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Ut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pellentesque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euismod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lorem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varius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commodo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Fusce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posuere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arcu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quis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enim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ullamcorper</a:t>
            </a:r>
            <a:r>
              <a:rPr lang="en-CA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tempus. </a:t>
            </a:r>
            <a:endParaRPr lang="fr-CA" sz="20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60C6F63-0A32-297D-F5A0-1FF7E7F05B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375983" y="914410"/>
            <a:ext cx="901402" cy="347064"/>
          </a:xfrm>
          <a:prstGeom prst="rect">
            <a:avLst/>
          </a:prstGeom>
        </p:spPr>
      </p:pic>
      <p:pic>
        <p:nvPicPr>
          <p:cNvPr id="8" name="Picture 7" descr="A group of people walking outside&#10;&#10;AI-generated content may be incorrect.">
            <a:extLst>
              <a:ext uri="{FF2B5EF4-FFF2-40B4-BE49-F238E27FC236}">
                <a16:creationId xmlns:a16="http://schemas.microsoft.com/office/drawing/2014/main" id="{410BAAE9-31E9-3474-42B5-1DB9B57A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573917"/>
            <a:ext cx="4805218" cy="27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232B7-4899-0300-BF56-A0E4683A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EB557-431E-DE1E-DC0B-C02BD3E8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2" y="626018"/>
            <a:ext cx="10515600" cy="905377"/>
          </a:xfrm>
        </p:spPr>
        <p:txBody>
          <a:bodyPr/>
          <a:lstStyle/>
          <a:p>
            <a:r>
              <a:rPr lang="fr-FR" b="1" dirty="0">
                <a:solidFill>
                  <a:srgbClr val="006581"/>
                </a:solidFill>
                <a:latin typeface="Switzer" pitchFamily="50" charset="0"/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45F36-EA0A-8CEE-0396-DCFADC6FC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964" y="1481886"/>
            <a:ext cx="10515600" cy="585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chemeClr val="bg1">
                    <a:lumMod val="65000"/>
                  </a:schemeClr>
                </a:solidFill>
                <a:latin typeface="Switzer Light" pitchFamily="50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D753520-3360-D32B-5BBF-652A170E7207}"/>
              </a:ext>
            </a:extLst>
          </p:cNvPr>
          <p:cNvSpPr txBox="1">
            <a:spLocks/>
          </p:cNvSpPr>
          <p:nvPr/>
        </p:nvSpPr>
        <p:spPr>
          <a:xfrm>
            <a:off x="826656" y="2696060"/>
            <a:ext cx="8178800" cy="146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Lorem ipsum dolor sit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amet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,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consectetur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adipiscing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elit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Ut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pellentesque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euismod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lorem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varius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commodo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Fusce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posuere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arcu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quis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enim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ullamcorper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tempus. Nunc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purus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ex,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hendrerit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vitae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urna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sit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amet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,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pellentesque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porttitor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nulla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Nam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suscipit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a diam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nec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consectetur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Pellentesque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fringilla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nunc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nulla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, sit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amet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imperdiet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odio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porttitor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 </a:t>
            </a:r>
            <a:r>
              <a:rPr lang="en-CA" sz="16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eget</a:t>
            </a:r>
            <a:r>
              <a:rPr lang="en-CA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witzer" pitchFamily="50" charset="0"/>
              </a:rPr>
              <a:t>.</a:t>
            </a:r>
            <a:endParaRPr lang="fr-CA" sz="16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79FECEC-5D5F-0823-18DD-E74D0E6BA66F}"/>
              </a:ext>
            </a:extLst>
          </p:cNvPr>
          <p:cNvSpPr txBox="1">
            <a:spLocks/>
          </p:cNvSpPr>
          <p:nvPr/>
        </p:nvSpPr>
        <p:spPr>
          <a:xfrm>
            <a:off x="835892" y="4031725"/>
            <a:ext cx="9150350" cy="120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</a:t>
            </a:r>
            <a:r>
              <a:rPr lang="en-CA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iste</a:t>
            </a:r>
            <a:r>
              <a:rPr lang="en-CA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1</a:t>
            </a:r>
          </a:p>
          <a:p>
            <a:pPr>
              <a:lnSpc>
                <a:spcPct val="100000"/>
              </a:lnSpc>
            </a:pPr>
            <a:r>
              <a:rPr lang="en-CA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Liste</a:t>
            </a:r>
            <a:r>
              <a:rPr lang="en-CA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2</a:t>
            </a:r>
          </a:p>
          <a:p>
            <a:pPr>
              <a:lnSpc>
                <a:spcPct val="100000"/>
              </a:lnSpc>
            </a:pPr>
            <a:r>
              <a:rPr lang="en-CA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Liste</a:t>
            </a:r>
            <a:r>
              <a:rPr lang="en-CA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witzer" pitchFamily="50" charset="0"/>
              </a:rPr>
              <a:t> 3</a:t>
            </a:r>
          </a:p>
          <a:p>
            <a:pPr>
              <a:lnSpc>
                <a:spcPct val="100000"/>
              </a:lnSpc>
            </a:pPr>
            <a:endParaRPr lang="fr-CA" sz="1600" dirty="0">
              <a:solidFill>
                <a:schemeClr val="tx1">
                  <a:lumMod val="85000"/>
                  <a:lumOff val="15000"/>
                </a:schemeClr>
              </a:solidFill>
              <a:latin typeface="Switzer" pitchFamily="50" charset="0"/>
            </a:endParaRP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1C07A27-968C-1259-8462-18A467D91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375983" y="914410"/>
            <a:ext cx="901402" cy="3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7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3757D2-DD94-074B-85E8-6F31EA632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5F0E61F9-9D32-CF4B-9780-87B537D5B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8929865"/>
              </p:ext>
            </p:extLst>
          </p:nvPr>
        </p:nvGraphicFramePr>
        <p:xfrm>
          <a:off x="2216727" y="2109873"/>
          <a:ext cx="8686317" cy="3954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049">
                  <a:extLst>
                    <a:ext uri="{9D8B030D-6E8A-4147-A177-3AD203B41FA5}">
                      <a16:colId xmlns:a16="http://schemas.microsoft.com/office/drawing/2014/main" val="3423130577"/>
                    </a:ext>
                  </a:extLst>
                </a:gridCol>
                <a:gridCol w="1993010">
                  <a:extLst>
                    <a:ext uri="{9D8B030D-6E8A-4147-A177-3AD203B41FA5}">
                      <a16:colId xmlns:a16="http://schemas.microsoft.com/office/drawing/2014/main" val="1725182612"/>
                    </a:ext>
                  </a:extLst>
                </a:gridCol>
                <a:gridCol w="1919258">
                  <a:extLst>
                    <a:ext uri="{9D8B030D-6E8A-4147-A177-3AD203B41FA5}">
                      <a16:colId xmlns:a16="http://schemas.microsoft.com/office/drawing/2014/main" val="3183742568"/>
                    </a:ext>
                  </a:extLst>
                </a:gridCol>
              </a:tblGrid>
              <a:tr h="1067562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Switzer" pitchFamily="50" charset="0"/>
                        </a:rPr>
                        <a:t>Colonne 1 </a:t>
                      </a:r>
                    </a:p>
                  </a:txBody>
                  <a:tcPr>
                    <a:solidFill>
                      <a:srgbClr val="00658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Switzer" pitchFamily="50" charset="0"/>
                        </a:rPr>
                        <a:t>Colonne 2 </a:t>
                      </a:r>
                    </a:p>
                  </a:txBody>
                  <a:tcPr>
                    <a:solidFill>
                      <a:srgbClr val="00658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Switzer" pitchFamily="50" charset="0"/>
                        </a:rPr>
                        <a:t>Colonne 3 </a:t>
                      </a:r>
                    </a:p>
                  </a:txBody>
                  <a:tcPr>
                    <a:solidFill>
                      <a:srgbClr val="0065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26394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6356580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477040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57276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064690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Switzer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798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1F704E5F-24FB-8C4D-BEA4-0A91E56F6607}"/>
              </a:ext>
            </a:extLst>
          </p:cNvPr>
          <p:cNvSpPr txBox="1"/>
          <p:nvPr/>
        </p:nvSpPr>
        <p:spPr>
          <a:xfrm>
            <a:off x="2215108" y="501846"/>
            <a:ext cx="451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Lorem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ipsum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br>
              <a:rPr lang="fr-CA" sz="3600" b="1" dirty="0">
                <a:solidFill>
                  <a:srgbClr val="006581"/>
                </a:solidFill>
                <a:latin typeface="Switzer" pitchFamily="50" charset="0"/>
              </a:rPr>
            </a:b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dolor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sit</a:t>
            </a:r>
            <a:r>
              <a:rPr lang="fr-CA" sz="3600" b="1" dirty="0">
                <a:solidFill>
                  <a:srgbClr val="006581"/>
                </a:solidFill>
                <a:latin typeface="Switzer" pitchFamily="50" charset="0"/>
              </a:rPr>
              <a:t> </a:t>
            </a:r>
            <a:r>
              <a:rPr lang="fr-CA" sz="3600" b="1" dirty="0" err="1">
                <a:solidFill>
                  <a:srgbClr val="006581"/>
                </a:solidFill>
                <a:latin typeface="Switzer" pitchFamily="50" charset="0"/>
              </a:rPr>
              <a:t>amet</a:t>
            </a:r>
            <a:endParaRPr lang="fr-CA" sz="3600" b="1" dirty="0">
              <a:solidFill>
                <a:srgbClr val="006581"/>
              </a:solidFill>
              <a:latin typeface="Switzer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E3E04-789A-12A2-250B-DCE3B225591D}"/>
              </a:ext>
            </a:extLst>
          </p:cNvPr>
          <p:cNvSpPr/>
          <p:nvPr/>
        </p:nvSpPr>
        <p:spPr>
          <a:xfrm>
            <a:off x="0" y="0"/>
            <a:ext cx="977462" cy="6858000"/>
          </a:xfrm>
          <a:prstGeom prst="rect">
            <a:avLst/>
          </a:prstGeom>
          <a:solidFill>
            <a:srgbClr val="006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6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7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338</Words>
  <Application>Microsoft Macintosh PowerPoint</Application>
  <PresentationFormat>Grand écran</PresentationFormat>
  <Paragraphs>87</Paragraphs>
  <Slides>19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Calibri</vt:lpstr>
      <vt:lpstr>Switzer Light</vt:lpstr>
      <vt:lpstr>Switzer Extrabold</vt:lpstr>
      <vt:lpstr>Calibri Light</vt:lpstr>
      <vt:lpstr>Switzer</vt:lpstr>
      <vt:lpstr>Arial</vt:lpstr>
      <vt:lpstr>Office Theme</vt:lpstr>
      <vt:lpstr>Présentation PowerPoint</vt:lpstr>
      <vt:lpstr>Titre nouveaux  étudiants</vt:lpstr>
      <vt:lpstr>Titre</vt:lpstr>
      <vt:lpstr>Titre</vt:lpstr>
      <vt:lpstr>Présentation PowerPoint</vt:lpstr>
      <vt:lpstr>Titre</vt:lpstr>
      <vt:lpstr>Titre</vt:lpstr>
      <vt:lpstr>Titre</vt:lpstr>
      <vt:lpstr>Présentation PowerPoint</vt:lpstr>
      <vt:lpstr>Titre nouveaux  étudiants</vt:lpstr>
      <vt:lpstr>Titre nouveaux  étudiants</vt:lpstr>
      <vt:lpstr>Titre nouveaux  étudiants</vt:lpstr>
      <vt:lpstr>Titre nouveaux  étudiants</vt:lpstr>
      <vt:lpstr>Titre nouveaux  étudiants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DCR</dc:creator>
  <cp:lastModifiedBy>Mercier, Alexandre</cp:lastModifiedBy>
  <cp:revision>46</cp:revision>
  <dcterms:created xsi:type="dcterms:W3CDTF">2019-09-09T16:56:59Z</dcterms:created>
  <dcterms:modified xsi:type="dcterms:W3CDTF">2025-08-28T15:49:15Z</dcterms:modified>
</cp:coreProperties>
</file>