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3" r:id="rId2"/>
    <p:sldId id="256" r:id="rId3"/>
    <p:sldId id="257" r:id="rId4"/>
    <p:sldId id="308" r:id="rId5"/>
    <p:sldId id="316" r:id="rId6"/>
    <p:sldId id="314" r:id="rId7"/>
    <p:sldId id="295" r:id="rId8"/>
    <p:sldId id="306" r:id="rId9"/>
    <p:sldId id="315" r:id="rId10"/>
    <p:sldId id="305" r:id="rId11"/>
    <p:sldId id="297" r:id="rId12"/>
    <p:sldId id="309" r:id="rId13"/>
    <p:sldId id="310" r:id="rId14"/>
    <p:sldId id="311" r:id="rId15"/>
    <p:sldId id="312" r:id="rId16"/>
    <p:sldId id="313" r:id="rId17"/>
    <p:sldId id="261" r:id="rId18"/>
    <p:sldId id="317" r:id="rId19"/>
    <p:sldId id="318" r:id="rId20"/>
    <p:sldId id="298" r:id="rId21"/>
    <p:sldId id="266" r:id="rId22"/>
    <p:sldId id="265" r:id="rId23"/>
    <p:sldId id="274" r:id="rId24"/>
    <p:sldId id="267" r:id="rId25"/>
    <p:sldId id="268" r:id="rId26"/>
    <p:sldId id="269" r:id="rId27"/>
    <p:sldId id="270" r:id="rId28"/>
    <p:sldId id="271" r:id="rId29"/>
    <p:sldId id="272" r:id="rId30"/>
    <p:sldId id="31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BE836F-BCB7-9A2B-5E90-1E0485E633CA}" v="1" dt="2026-09-14T20:01:4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7" autoAdjust="0"/>
    <p:restoredTop sz="94613" autoAdjust="0"/>
  </p:normalViewPr>
  <p:slideViewPr>
    <p:cSldViewPr snapToGrid="0">
      <p:cViewPr varScale="1">
        <p:scale>
          <a:sx n="194" d="100"/>
          <a:sy n="194" d="100"/>
        </p:scale>
        <p:origin x="21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ier, Alexandre" userId="S::mercal01@uqo.ca::45c4165d-e089-485b-bfc9-376a13fa4f87" providerId="AD" clId="Web-{C7BE836F-BCB7-9A2B-5E90-1E0485E633CA}"/>
    <pc:docChg chg="delSld">
      <pc:chgData name="Mercier, Alexandre" userId="S::mercal01@uqo.ca::45c4165d-e089-485b-bfc9-376a13fa4f87" providerId="AD" clId="Web-{C7BE836F-BCB7-9A2B-5E90-1E0485E633CA}" dt="2026-09-14T20:01:40.947" v="0"/>
      <pc:docMkLst>
        <pc:docMk/>
      </pc:docMkLst>
      <pc:sldChg chg="del">
        <pc:chgData name="Mercier, Alexandre" userId="S::mercal01@uqo.ca::45c4165d-e089-485b-bfc9-376a13fa4f87" providerId="AD" clId="Web-{C7BE836F-BCB7-9A2B-5E90-1E0485E633CA}" dt="2026-09-14T20:01:40.947" v="0"/>
        <pc:sldMkLst>
          <pc:docMk/>
          <pc:sldMk cId="2364452626" sldId="2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2C1C05-F64C-D503-CEDB-3ABF174D48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CEF08-F6FA-FA4F-0FCC-47352D558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10D86-496D-4B69-ADBC-7010D7AB7C17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3B2AE-5C05-A43A-E7C7-9512E796D6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A2BA4-C4C2-DB21-7118-B1821BEBB8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4615E-8871-44C3-949B-6AC1AAC86179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8058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445DA-2D5B-4FEB-BBBA-4F423345FE8D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7C45D-8C4A-453D-8350-4BD6988AD615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64717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508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F51BB-B1C9-81DC-6D03-D4E2B351D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00D0B-3679-D704-AEF6-48D880E57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5855A-1F3E-795B-2C71-59CE3E02B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B1D93-8F4A-E683-4BB8-BB2954B66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8599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85F85-B291-3821-7E5F-FBFE45BEB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DA3CB2-5342-C3B5-B2F4-ADA279F7E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765CE-4E6D-6FFD-DAC8-0283E651D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D0863-725E-988E-EF78-057C7036F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68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CF0C03-EAE8-8841-B080-549CDEA1282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2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CF0C03-EAE8-8841-B080-549CDEA1282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1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4CF86-962F-028C-AE11-632C7E14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F5CA3-E77D-663B-5F07-0B1A0471B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B0C875-5FBB-CE5C-6CA0-E7BED58D5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F831A-09B6-6AA4-4254-1C764EA8F5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8658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A9737-BE6C-BAB5-6E02-7E908B5B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DF105D-00BB-CCA7-1B61-F47256A5B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B514F-3BE6-3091-D101-B637F7171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3CEFD-33FA-790C-1018-E409F7F6D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88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A2109-A7D8-6AA1-D18F-427578E13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AA42D-828D-41E2-F704-3586D16F2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8F91A-8ACE-677B-8443-23974AC47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2C570-898D-4ABC-D482-E44BC3FF5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3809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73A59-ABF1-402F-79B6-41F05C4F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53965-B743-BD96-0466-AEB06B57E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96FB9-E73C-0F2D-1B60-4A666B4FA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7E601-FD03-E13E-3FF7-9155F654B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6215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07D1-54E5-F427-0C68-397103978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37F8E-48BC-1877-1F9E-DD1BC32D2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F9822-ACBE-766C-1B8E-18930E3BD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EFAA0-A185-5C2F-A6B9-B73F60814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AFDC6-1341-440B-BB3B-0F99B156946A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4779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32DFC-04C1-458C-BF0B-1D38ADECC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3" y="1285336"/>
            <a:ext cx="6789977" cy="4175185"/>
          </a:xfrm>
        </p:spPr>
        <p:txBody>
          <a:bodyPr anchor="b"/>
          <a:lstStyle>
            <a:lvl1pPr algn="l">
              <a:defRPr sz="6000" b="1">
                <a:latin typeface="Switzer Bold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B3850-C132-9B7F-834C-D93F8D1AA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763" y="5460521"/>
            <a:ext cx="6789977" cy="74025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5CA3A47-D3FC-3857-ED13-F7D5662ECD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6358" y="549276"/>
            <a:ext cx="678880" cy="270234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706ADE4-BC9B-1CA6-350B-02E958462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03388" y="1285337"/>
            <a:ext cx="3721849" cy="4563014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DD3BE20-CD54-7A17-1927-D689DCA74C49}"/>
              </a:ext>
            </a:extLst>
          </p:cNvPr>
          <p:cNvSpPr txBox="1">
            <a:spLocks/>
          </p:cNvSpPr>
          <p:nvPr userDrawn="1"/>
        </p:nvSpPr>
        <p:spPr>
          <a:xfrm>
            <a:off x="766763" y="6356349"/>
            <a:ext cx="1741861" cy="3651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Universit</a:t>
            </a:r>
            <a:r>
              <a:rPr lang="fr-CA" sz="1400" dirty="0"/>
              <a:t>é du Québec en Outaouais</a:t>
            </a:r>
            <a:endParaRPr lang="en-CA" sz="1400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FB82252-BC08-971C-24CD-ECCD7B4C87F0}"/>
              </a:ext>
            </a:extLst>
          </p:cNvPr>
          <p:cNvSpPr txBox="1">
            <a:spLocks/>
          </p:cNvSpPr>
          <p:nvPr userDrawn="1"/>
        </p:nvSpPr>
        <p:spPr>
          <a:xfrm>
            <a:off x="9683376" y="6356349"/>
            <a:ext cx="1741861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A" sz="1400" dirty="0"/>
              <a:t>UQO.CA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46976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4782-B7EA-F75A-CED1-4D2D880AF0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384175"/>
            <a:ext cx="10658474" cy="7969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Table des matières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732FB-4761-188D-201C-0B6A57B5C1B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2344673"/>
            <a:ext cx="1821162" cy="577970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34C93C-53A8-F5C6-D0AB-5422B449AF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42BA899-E0A6-53F3-D3A7-6A63693D4E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86400" y="2344673"/>
            <a:ext cx="5938839" cy="577970"/>
          </a:xfrm>
        </p:spPr>
        <p:txBody>
          <a:bodyPr>
            <a:normAutofit/>
          </a:bodyPr>
          <a:lstStyle>
            <a:lvl1pPr marL="0" indent="0" algn="r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introduction</a:t>
            </a:r>
            <a:endParaRPr lang="en-CA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F04FA26-64A1-BD83-6B58-20758395CE8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66763" y="3370032"/>
            <a:ext cx="1821162" cy="577970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0737C79-4C01-C8C8-A8E7-85F8DDFF406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486400" y="3370032"/>
            <a:ext cx="5938839" cy="577970"/>
          </a:xfrm>
        </p:spPr>
        <p:txBody>
          <a:bodyPr>
            <a:normAutofit/>
          </a:bodyPr>
          <a:lstStyle>
            <a:lvl1pPr marL="0" indent="0" algn="r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développement</a:t>
            </a:r>
            <a:endParaRPr lang="en-C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43DB589-2B75-1CAA-3584-37AE84AEF73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66763" y="4395391"/>
            <a:ext cx="1821162" cy="577970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400BDD6-573E-1980-A94D-609C4AC8BB4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486400" y="4395391"/>
            <a:ext cx="5938839" cy="577970"/>
          </a:xfrm>
        </p:spPr>
        <p:txBody>
          <a:bodyPr>
            <a:normAutofit/>
          </a:bodyPr>
          <a:lstStyle>
            <a:lvl1pPr marL="0" indent="0" algn="r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à </a:t>
            </a:r>
            <a:r>
              <a:rPr lang="en-US" dirty="0" err="1"/>
              <a:t>propos</a:t>
            </a:r>
            <a:endParaRPr lang="en-CA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8CD9017-ED0C-245A-D244-0C9055F2ADA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66763" y="5420750"/>
            <a:ext cx="1821162" cy="577970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3638F4-01C7-5C00-4B1E-56CBF9DB866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486400" y="5420750"/>
            <a:ext cx="5938839" cy="577970"/>
          </a:xfrm>
        </p:spPr>
        <p:txBody>
          <a:bodyPr>
            <a:normAutofit/>
          </a:bodyPr>
          <a:lstStyle>
            <a:lvl1pPr marL="0" indent="0" algn="r">
              <a:buNone/>
              <a:defRPr sz="4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conclusion</a:t>
            </a:r>
            <a:endParaRPr lang="en-CA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FFB992-AF8C-81C5-0CA7-A027E500AB72}"/>
              </a:ext>
            </a:extLst>
          </p:cNvPr>
          <p:cNvCxnSpPr/>
          <p:nvPr userDrawn="1"/>
        </p:nvCxnSpPr>
        <p:spPr>
          <a:xfrm>
            <a:off x="766763" y="2146359"/>
            <a:ext cx="1065847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8193BE-755D-06C3-EE9F-1DFAE5F39CD5}"/>
              </a:ext>
            </a:extLst>
          </p:cNvPr>
          <p:cNvCxnSpPr/>
          <p:nvPr userDrawn="1"/>
        </p:nvCxnSpPr>
        <p:spPr>
          <a:xfrm>
            <a:off x="766763" y="3159963"/>
            <a:ext cx="1065847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AFAD8DA-D30C-33DA-8653-03A44FD26275}"/>
              </a:ext>
            </a:extLst>
          </p:cNvPr>
          <p:cNvCxnSpPr/>
          <p:nvPr userDrawn="1"/>
        </p:nvCxnSpPr>
        <p:spPr>
          <a:xfrm>
            <a:off x="766763" y="4173567"/>
            <a:ext cx="1065847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D2A8536-3BC3-39E0-331D-4C528F6F72DE}"/>
              </a:ext>
            </a:extLst>
          </p:cNvPr>
          <p:cNvCxnSpPr/>
          <p:nvPr userDrawn="1"/>
        </p:nvCxnSpPr>
        <p:spPr>
          <a:xfrm>
            <a:off x="766763" y="5187171"/>
            <a:ext cx="1065847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F2F9E18-FF6E-6DDB-B520-3317F3FA9F98}"/>
              </a:ext>
            </a:extLst>
          </p:cNvPr>
          <p:cNvCxnSpPr/>
          <p:nvPr userDrawn="1"/>
        </p:nvCxnSpPr>
        <p:spPr>
          <a:xfrm>
            <a:off x="766763" y="6200775"/>
            <a:ext cx="1065847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7A45DEE2-83C7-B9B1-5466-0C37B485BF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350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CD46-D16C-6B2E-03C7-B59FF633FE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984075"/>
            <a:ext cx="10645774" cy="4216700"/>
          </a:xfrm>
        </p:spPr>
        <p:txBody>
          <a:bodyPr anchor="b"/>
          <a:lstStyle>
            <a:lvl1pPr>
              <a:defRPr sz="13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Section 1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0D64D-3FE3-DFE6-0811-6F81A95AE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66763" y="5835649"/>
            <a:ext cx="10645774" cy="36512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E426B-F75D-9BE4-7589-1BA1A480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1163B61-9125-D23F-F88C-18B91377E6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68325"/>
            <a:ext cx="705245" cy="27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96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4F84C-BF62-D4ED-8E35-9CA4F8EDC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D6C3B-6AD4-6C10-5B2E-864AD301F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3BBB2-175A-1003-9828-7290B5E13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7021B-B5BE-6D6C-1316-E83D46EF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5" name="Graphic 8">
            <a:extLst>
              <a:ext uri="{FF2B5EF4-FFF2-40B4-BE49-F238E27FC236}">
                <a16:creationId xmlns:a16="http://schemas.microsoft.com/office/drawing/2014/main" id="{074DB1F2-33FC-2C50-16DC-3FEE4D4665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1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D6C3B-6AD4-6C10-5B2E-864AD301F87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Click to edit Master text styles, image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graphique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7021B-B5BE-6D6C-1316-E83D46EF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5" name="Graphic 8">
            <a:extLst>
              <a:ext uri="{FF2B5EF4-FFF2-40B4-BE49-F238E27FC236}">
                <a16:creationId xmlns:a16="http://schemas.microsoft.com/office/drawing/2014/main" id="{C08F8893-EAB4-03FE-7D9E-1B518FFC7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4EE6FB-E28C-516A-0E2E-89565B738BD8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42825" y="1825625"/>
            <a:ext cx="5181600" cy="4351338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Click to edit Master text styles, image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graphique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79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165203-4D7E-05A9-E060-7AA9283649AD}"/>
              </a:ext>
            </a:extLst>
          </p:cNvPr>
          <p:cNvSpPr/>
          <p:nvPr userDrawn="1"/>
        </p:nvSpPr>
        <p:spPr>
          <a:xfrm>
            <a:off x="6096000" y="1838325"/>
            <a:ext cx="6096000" cy="5019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384175"/>
            <a:ext cx="10658475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11FEB-80A2-6745-DF28-68DAB862B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2249" y="2081213"/>
            <a:ext cx="4852987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6FBE3E-C486-9BAF-1D04-A1B9AB7D7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2249" y="3100387"/>
            <a:ext cx="4852987" cy="30892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EFCF9-7883-535F-3998-AFB6726F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732AEF9-05F1-BD4E-54F7-86710B55D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763" y="2092325"/>
            <a:ext cx="4852987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763" y="3111499"/>
            <a:ext cx="4852987" cy="30892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351756"/>
            <a:ext cx="10658475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112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EFCF9-7883-535F-3998-AFB6726F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6763" y="1628079"/>
            <a:ext cx="10658474" cy="457269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lang="fr-CA" sz="3263" smtClean="0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«Lorem ipsum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dolor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sit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amet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,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consectetuer</a:t>
            </a:r>
            <a:endParaRPr lang="fr-CA" sz="3263" dirty="0">
              <a:solidFill>
                <a:srgbClr val="31434D"/>
              </a:solidFill>
              <a:effectLst/>
              <a:latin typeface="Switzer" pitchFamily="2" charset="77"/>
            </a:endParaRPr>
          </a:p>
          <a:p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adipiscing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elit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,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sed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diam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nonummy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nibh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euismod</a:t>
            </a:r>
            <a:endParaRPr lang="fr-CA" sz="3263" dirty="0">
              <a:solidFill>
                <a:srgbClr val="31434D"/>
              </a:solidFill>
              <a:effectLst/>
              <a:latin typeface="Switzer" pitchFamily="2" charset="77"/>
            </a:endParaRPr>
          </a:p>
          <a:p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muniasr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tincidunt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ut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laoreet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dolore.Lorem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ipsum</a:t>
            </a:r>
            <a:endParaRPr lang="fr-CA" sz="3263" dirty="0">
              <a:solidFill>
                <a:srgbClr val="31434D"/>
              </a:solidFill>
              <a:effectLst/>
              <a:latin typeface="Switzer" pitchFamily="2" charset="77"/>
            </a:endParaRPr>
          </a:p>
          <a:p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dolor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sit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amet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,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consectetuer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adipiscing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elit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,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sed</a:t>
            </a:r>
            <a:endParaRPr lang="fr-CA" sz="3263" dirty="0">
              <a:solidFill>
                <a:srgbClr val="31434D"/>
              </a:solidFill>
              <a:effectLst/>
              <a:latin typeface="Switzer" pitchFamily="2" charset="77"/>
            </a:endParaRPr>
          </a:p>
          <a:p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diam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nonummy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nibh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 </a:t>
            </a:r>
            <a:r>
              <a:rPr lang="fr-CA" sz="3263" i="1" dirty="0" err="1">
                <a:solidFill>
                  <a:srgbClr val="31434D"/>
                </a:solidFill>
                <a:effectLst/>
                <a:latin typeface="Switzer" pitchFamily="2" charset="77"/>
              </a:rPr>
              <a:t>euismod</a:t>
            </a:r>
            <a:r>
              <a:rPr lang="fr-CA" sz="3263" i="1" dirty="0">
                <a:solidFill>
                  <a:srgbClr val="31434D"/>
                </a:solidFill>
                <a:effectLst/>
                <a:latin typeface="Switzer" pitchFamily="2" charset="77"/>
              </a:rPr>
              <a:t>.»</a:t>
            </a:r>
            <a:endParaRPr lang="fr-CA" sz="3263" dirty="0">
              <a:solidFill>
                <a:srgbClr val="31434D"/>
              </a:solidFill>
              <a:effectLst/>
              <a:latin typeface="Switzer" pitchFamily="2" charset="77"/>
            </a:endParaRPr>
          </a:p>
          <a:p>
            <a:r>
              <a:rPr lang="fr-CA" sz="3263" dirty="0">
                <a:solidFill>
                  <a:srgbClr val="31434D"/>
                </a:solidFill>
                <a:effectLst/>
                <a:latin typeface="Switzer" pitchFamily="2" charset="77"/>
              </a:rPr>
              <a:t>-Lorem Ipsum, 2026</a:t>
            </a:r>
          </a:p>
        </p:txBody>
      </p:sp>
    </p:spTree>
    <p:extLst>
      <p:ext uri="{BB962C8B-B14F-4D97-AF65-F5344CB8AC3E}">
        <p14:creationId xmlns:p14="http://schemas.microsoft.com/office/powerpoint/2010/main" val="89718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07553"/>
            <a:ext cx="4852987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732AEF9-05F1-BD4E-54F7-86710B55D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763" y="2092325"/>
            <a:ext cx="4852987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763" y="3111499"/>
            <a:ext cx="4852987" cy="30892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351756"/>
            <a:ext cx="4852987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40A549A7-6C93-CBAF-2E72-D5788404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297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07553"/>
            <a:ext cx="2827043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732AEF9-05F1-BD4E-54F7-86710B55D4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2217744"/>
            <a:ext cx="2827043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765" y="3345360"/>
            <a:ext cx="2827042" cy="239474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446552"/>
            <a:ext cx="2997163" cy="467488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40A549A7-6C93-CBAF-2E72-D5788404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1A7746D-8DC5-B97A-CE2C-6E17D87CBA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2074" y="2175213"/>
            <a:ext cx="2827043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4167EA1-F901-2016-3378-8A2EB92F71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77386" y="2175213"/>
            <a:ext cx="2827043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C2131E29-2C7B-FD90-642C-E39CE2D216D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79546" y="3302830"/>
            <a:ext cx="2827042" cy="239474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9B150FFE-4D41-98F3-5D2B-FAA800959C9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677388" y="3260300"/>
            <a:ext cx="2827042" cy="239474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15DE93A-3CCA-5C15-A969-89583B6FE408}"/>
              </a:ext>
            </a:extLst>
          </p:cNvPr>
          <p:cNvCxnSpPr>
            <a:cxnSpLocks/>
          </p:cNvCxnSpPr>
          <p:nvPr userDrawn="1"/>
        </p:nvCxnSpPr>
        <p:spPr>
          <a:xfrm>
            <a:off x="4040372" y="-531628"/>
            <a:ext cx="0" cy="82083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72A55F6-DAC3-8990-2B2D-B8985089A368}"/>
              </a:ext>
            </a:extLst>
          </p:cNvPr>
          <p:cNvCxnSpPr>
            <a:cxnSpLocks/>
          </p:cNvCxnSpPr>
          <p:nvPr userDrawn="1"/>
        </p:nvCxnSpPr>
        <p:spPr>
          <a:xfrm>
            <a:off x="8084288" y="-627672"/>
            <a:ext cx="0" cy="82083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3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07553"/>
            <a:ext cx="4852987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763" y="2721430"/>
            <a:ext cx="7245123" cy="20465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351756"/>
            <a:ext cx="4852987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29D235-687E-2B65-7322-C81D393C4FC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92698" y="1716881"/>
            <a:ext cx="3418490" cy="4328970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Image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A244B21-2380-8BA9-A0BA-9B190F85D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775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4980" y="358198"/>
            <a:ext cx="4852987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732AEF9-05F1-BD4E-54F7-86710B55D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4980" y="2199048"/>
            <a:ext cx="4852987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174981" y="1428894"/>
            <a:ext cx="4852987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62953-FD64-E147-0848-96099D01F3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74979" y="4084421"/>
            <a:ext cx="4852987" cy="823912"/>
          </a:xfrm>
        </p:spPr>
        <p:txBody>
          <a:bodyPr anchor="b"/>
          <a:lstStyle>
            <a:lvl1pPr marL="0" indent="0">
              <a:buNone/>
              <a:defRPr sz="2400" b="1">
                <a:latin typeface="Switzer Semibold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8EE0CE-F638-6224-2AF6-70FA45A75711}"/>
              </a:ext>
            </a:extLst>
          </p:cNvPr>
          <p:cNvSpPr txBox="1"/>
          <p:nvPr userDrawn="1"/>
        </p:nvSpPr>
        <p:spPr>
          <a:xfrm>
            <a:off x="4159213" y="3158619"/>
            <a:ext cx="4852987" cy="86323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3"/>
                </a:solidFill>
              </a:rPr>
              <a:t>Dolor </a:t>
            </a:r>
            <a:r>
              <a:rPr lang="fr-FR" sz="1600" dirty="0" err="1">
                <a:solidFill>
                  <a:schemeClr val="accent3"/>
                </a:solidFill>
              </a:rPr>
              <a:t>sit</a:t>
            </a:r>
            <a:endParaRPr lang="fr-FR" sz="1600" dirty="0">
              <a:solidFill>
                <a:schemeClr val="accent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accent3"/>
                </a:solidFill>
              </a:rPr>
              <a:t>Consectetuer</a:t>
            </a:r>
            <a:r>
              <a:rPr lang="fr-FR" sz="1600" dirty="0">
                <a:solidFill>
                  <a:schemeClr val="accent3"/>
                </a:solidFill>
              </a:rPr>
              <a:t> </a:t>
            </a:r>
            <a:r>
              <a:rPr lang="fr-FR" sz="1600" dirty="0" err="1">
                <a:solidFill>
                  <a:schemeClr val="accent3"/>
                </a:solidFill>
              </a:rPr>
              <a:t>dispiscing</a:t>
            </a:r>
            <a:endParaRPr lang="fr-FR" sz="1600" dirty="0">
              <a:solidFill>
                <a:schemeClr val="accent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3"/>
                </a:solidFill>
              </a:rPr>
              <a:t>Sed diam </a:t>
            </a:r>
            <a:r>
              <a:rPr lang="fr-FR" sz="1600" dirty="0" err="1">
                <a:solidFill>
                  <a:schemeClr val="accent3"/>
                </a:solidFill>
              </a:rPr>
              <a:t>nonu</a:t>
            </a:r>
            <a:endParaRPr lang="fr-FR" sz="1600" dirty="0">
              <a:solidFill>
                <a:schemeClr val="accent3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76D7DA-7908-ACBC-B4D8-32ECF686AF2C}"/>
              </a:ext>
            </a:extLst>
          </p:cNvPr>
          <p:cNvSpPr txBox="1"/>
          <p:nvPr userDrawn="1"/>
        </p:nvSpPr>
        <p:spPr>
          <a:xfrm>
            <a:off x="4159214" y="5097279"/>
            <a:ext cx="4852987" cy="86323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3"/>
                </a:solidFill>
              </a:rPr>
              <a:t>Dolor </a:t>
            </a:r>
            <a:r>
              <a:rPr lang="fr-FR" sz="1600" dirty="0" err="1">
                <a:solidFill>
                  <a:schemeClr val="accent3"/>
                </a:solidFill>
              </a:rPr>
              <a:t>sit</a:t>
            </a:r>
            <a:endParaRPr lang="fr-FR" sz="1600" dirty="0">
              <a:solidFill>
                <a:schemeClr val="accent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chemeClr val="accent3"/>
                </a:solidFill>
              </a:rPr>
              <a:t>Consectetuer</a:t>
            </a:r>
            <a:r>
              <a:rPr lang="fr-FR" sz="1600" dirty="0">
                <a:solidFill>
                  <a:schemeClr val="accent3"/>
                </a:solidFill>
              </a:rPr>
              <a:t> </a:t>
            </a:r>
            <a:r>
              <a:rPr lang="fr-FR" sz="1600" dirty="0" err="1">
                <a:solidFill>
                  <a:schemeClr val="accent3"/>
                </a:solidFill>
              </a:rPr>
              <a:t>dispiscing</a:t>
            </a:r>
            <a:endParaRPr lang="fr-FR" sz="1600" dirty="0">
              <a:solidFill>
                <a:schemeClr val="accent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3"/>
                </a:solidFill>
              </a:rPr>
              <a:t>Sed diam </a:t>
            </a:r>
            <a:r>
              <a:rPr lang="fr-FR" sz="1600" dirty="0" err="1">
                <a:solidFill>
                  <a:schemeClr val="accent3"/>
                </a:solidFill>
              </a:rPr>
              <a:t>nonu</a:t>
            </a:r>
            <a:endParaRPr lang="fr-FR" sz="1600" dirty="0">
              <a:solidFill>
                <a:schemeClr val="accent3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26B6AF-F540-0B89-6540-BED7564E61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5234" y="339182"/>
            <a:ext cx="3418490" cy="6045851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23BA5DCA-9CD8-C3D9-AB28-FC46327D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828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07553"/>
            <a:ext cx="4852987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EFCF9-7883-535F-3998-AFB6726F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E744536-883E-439F-8F15-C427372E56F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6763" y="4429497"/>
            <a:ext cx="4852987" cy="177127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or image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351756"/>
            <a:ext cx="4852987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1A143A2-4D60-D873-73BF-E95BE3AFB0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096000" y="4429497"/>
            <a:ext cx="4852987" cy="177127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or image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B53D58-E669-513B-3441-6DBAEC82CBB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6763" y="2253828"/>
            <a:ext cx="4852987" cy="1890660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Click to edit Master text or image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325509-F78E-53E2-90A1-7A286F2D515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095999" y="2253828"/>
            <a:ext cx="4852987" cy="1890660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Click to edit Master text or image</a:t>
            </a:r>
          </a:p>
        </p:txBody>
      </p:sp>
    </p:spTree>
    <p:extLst>
      <p:ext uri="{BB962C8B-B14F-4D97-AF65-F5344CB8AC3E}">
        <p14:creationId xmlns:p14="http://schemas.microsoft.com/office/powerpoint/2010/main" val="2026717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07553"/>
            <a:ext cx="4852987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EFCF9-7883-535F-3998-AFB6726F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25140A-82EA-90BE-E96A-1A675FBF0BA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66763" y="1351756"/>
            <a:ext cx="4852987" cy="365125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B53D58-E669-513B-3441-6DBAEC82CBB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6763" y="2272145"/>
            <a:ext cx="10658474" cy="3700671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Click to edit Master text or image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F293C1-FC8D-DCB9-224C-10A5045F6AFD}"/>
              </a:ext>
            </a:extLst>
          </p:cNvPr>
          <p:cNvSpPr txBox="1"/>
          <p:nvPr userDrawn="1"/>
        </p:nvSpPr>
        <p:spPr>
          <a:xfrm>
            <a:off x="5970494" y="407553"/>
            <a:ext cx="4177553" cy="1309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consectetuer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nonummy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nibh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euismod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tincidunt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</a:t>
            </a:r>
          </a:p>
          <a:p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laoreet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dolore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magna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aliquam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erat. </a:t>
            </a:r>
            <a:endParaRPr lang="fr-FR" sz="1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57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E7EA0-D2AD-1DA9-CCBF-D3FACAF65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473D3-CDEF-7DCF-BF65-64185383D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563" y="4679913"/>
            <a:ext cx="2803751" cy="8239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Titre</a:t>
            </a:r>
            <a:endParaRPr lang="en-CA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CA09792-14D2-64A0-EE49-027F57A22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992" y="549275"/>
            <a:ext cx="705245" cy="270234"/>
          </a:xfrm>
          <a:prstGeom prst="rect">
            <a:avLst/>
          </a:prstGeom>
        </p:spPr>
      </p:pic>
      <p:pic>
        <p:nvPicPr>
          <p:cNvPr id="4" name="Graphic 8">
            <a:extLst>
              <a:ext uri="{FF2B5EF4-FFF2-40B4-BE49-F238E27FC236}">
                <a16:creationId xmlns:a16="http://schemas.microsoft.com/office/drawing/2014/main" id="{981782E0-C347-6F06-EE1E-C2D8844B0E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B53D58-E669-513B-3441-6DBAEC82CBB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-14288" y="0"/>
            <a:ext cx="12206287" cy="4288971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Image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F293C1-FC8D-DCB9-224C-10A5045F6AFD}"/>
              </a:ext>
            </a:extLst>
          </p:cNvPr>
          <p:cNvSpPr txBox="1"/>
          <p:nvPr userDrawn="1"/>
        </p:nvSpPr>
        <p:spPr>
          <a:xfrm>
            <a:off x="4575921" y="4849161"/>
            <a:ext cx="6849316" cy="1309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consectetuer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nonummy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nibh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euismod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tincidunt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aoreet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dolore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magna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aliquam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erat. Lorem ipsum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consectetuer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diam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nonummy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nibh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euismod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tincidunt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</a:t>
            </a:r>
          </a:p>
          <a:p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laoreet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dolore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magna </a:t>
            </a:r>
            <a:r>
              <a:rPr lang="fr-CA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aliquam</a:t>
            </a:r>
            <a:r>
              <a:rPr lang="fr-CA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erat. </a:t>
            </a:r>
            <a:endParaRPr lang="fr-FR" sz="1800" dirty="0">
              <a:solidFill>
                <a:schemeClr val="accent3"/>
              </a:solidFill>
            </a:endParaRPr>
          </a:p>
          <a:p>
            <a:endParaRPr lang="fr-FR" sz="1600" dirty="0">
              <a:solidFill>
                <a:schemeClr val="accent3"/>
              </a:solidFill>
            </a:endParaRPr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B2BEA69A-483A-7C8B-74ED-DFE211B2ACC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9563" y="5712204"/>
            <a:ext cx="3499595" cy="823912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SOUS-TITRE</a:t>
            </a:r>
            <a:endParaRPr lang="en-CA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25D4D3CC-8C99-9583-CE4F-DAF60AD1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6372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4A46-C617-5A41-5894-86C72331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2DF7-E858-EDD4-960B-3F298641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76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16E28D-5837-497D-AD9F-73CB024C063A}" type="datetime6">
              <a:rPr lang="fr-CA" smtClean="0"/>
              <a:t>septembre 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706017-13A1-F1C0-417B-248FFC96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47D47-7C05-3D84-D903-7ADC384C2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2794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31EED-9414-8F72-6353-F660449998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76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3FA3EF-3AC7-445F-AC75-407577A4E98E}" type="datetime6">
              <a:rPr lang="fr-CA" smtClean="0"/>
              <a:t>septembre 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A1AB6F-CA84-ED6F-FD63-13003FD83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E7DF7-ADB9-8813-E6BC-E17CB43D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3375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1DEE19-EB9E-91F8-B903-50AA78CA6BD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-14288" y="0"/>
            <a:ext cx="12206287" cy="6858000"/>
          </a:xfrm>
        </p:spPr>
        <p:txBody>
          <a:bodyPr/>
          <a:lstStyle>
            <a:lvl1pPr algn="l">
              <a:buNone/>
              <a:defRPr/>
            </a:lvl1pPr>
          </a:lstStyle>
          <a:p>
            <a:pPr lvl="0"/>
            <a:r>
              <a:rPr lang="en-US" dirty="0"/>
              <a:t>Image</a:t>
            </a:r>
          </a:p>
        </p:txBody>
      </p:sp>
      <p:pic>
        <p:nvPicPr>
          <p:cNvPr id="6" name="Graphic 8">
            <a:extLst>
              <a:ext uri="{FF2B5EF4-FFF2-40B4-BE49-F238E27FC236}">
                <a16:creationId xmlns:a16="http://schemas.microsoft.com/office/drawing/2014/main" id="{9469441B-5150-EA14-75B9-653EEF528E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6357" y="589053"/>
            <a:ext cx="678880" cy="270234"/>
          </a:xfrm>
          <a:prstGeom prst="rect">
            <a:avLst/>
          </a:prstGeom>
        </p:spPr>
      </p:pic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7B581CF2-CA6C-5078-B738-17105A2E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2037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7828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B105F-8A34-FC59-C45B-AC8DC07CE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372A7-F825-5280-C954-698F49222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40F76-B73A-135E-D8A5-3D45B8E00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7C7D5E-A04C-D539-D5BA-04CE4B4B6F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76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ACCF0-F8A7-45F9-9BE7-8DF9ED7EFB6F}" type="datetime6">
              <a:rPr lang="fr-CA" smtClean="0"/>
              <a:t>septembre 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C87D0-79FA-5E6A-9917-6C571E069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C8827-18A8-6857-0B2C-823DA956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408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FAEE-059B-3744-8EAD-459BB774B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ADB12-0683-994D-97BA-DCF1867C5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32665-7307-824D-8F7A-6BF4E16C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3EDE0-EFE5-9E46-A928-7F4CC3E6F1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45C91-2B3F-0C41-B2F0-1D1291DB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E2F52-9012-7543-A07A-2489EE0AB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9499E-B425-6D48-8C75-24D6056DB9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49DED7-3851-621C-285A-5A063DA5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49275"/>
            <a:ext cx="10658474" cy="796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520F5-7B1B-124D-56D4-8AD0719A7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2717800"/>
            <a:ext cx="10658474" cy="348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687A0-F31C-A51C-83CF-EF044E25A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203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69EDA-ABCE-4584-93A6-340EDF2C7720}" type="slidenum">
              <a:rPr lang="en-CA" smtClean="0"/>
              <a:t>‹n°›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083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1" r:id="rId5"/>
    <p:sldLayoutId id="2147483653" r:id="rId6"/>
    <p:sldLayoutId id="2147483662" r:id="rId7"/>
    <p:sldLayoutId id="2147483660" r:id="rId8"/>
    <p:sldLayoutId id="2147483669" r:id="rId9"/>
    <p:sldLayoutId id="2147483668" r:id="rId10"/>
    <p:sldLayoutId id="2147483665" r:id="rId11"/>
    <p:sldLayoutId id="2147483663" r:id="rId12"/>
    <p:sldLayoutId id="2147483664" r:id="rId13"/>
    <p:sldLayoutId id="2147483666" r:id="rId14"/>
    <p:sldLayoutId id="2147483654" r:id="rId15"/>
    <p:sldLayoutId id="2147483655" r:id="rId16"/>
    <p:sldLayoutId id="2147483667" r:id="rId17"/>
    <p:sldLayoutId id="2147483656" r:id="rId18"/>
    <p:sldLayoutId id="2147483670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CA" sz="6800" b="0" kern="1200" dirty="0" smtClean="0">
          <a:solidFill>
            <a:schemeClr val="tx1"/>
          </a:solidFill>
          <a:latin typeface="Switzer Light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83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C8BC516-EB02-AC1B-8F6B-76EB833A6E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61367" y="0"/>
            <a:ext cx="3230633" cy="6858000"/>
          </a:xfrm>
          <a:prstGeom prst="rect">
            <a:avLst/>
          </a:prstGeom>
          <a:solidFill>
            <a:srgbClr val="0065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63C310-0A74-0836-273A-359F2B4D67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0510" y="5576991"/>
            <a:ext cx="2964872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spc="30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UNIVERSITÉ DU</a:t>
            </a:r>
            <a:br>
              <a:rPr lang="en-US" sz="1400" spc="30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</a:br>
            <a:r>
              <a:rPr lang="en-US" sz="1400" spc="30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QUÉBEC EN OUTAOUAIS</a:t>
            </a:r>
            <a:endParaRPr lang="en-CA" sz="1400" spc="30" dirty="0">
              <a:solidFill>
                <a:schemeClr val="bg1">
                  <a:lumMod val="65000"/>
                </a:schemeClr>
              </a:solidFill>
              <a:latin typeface="Switzer Light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EE40B6-895D-083F-89A8-4E1CC313F48E}"/>
              </a:ext>
            </a:extLst>
          </p:cNvPr>
          <p:cNvSpPr txBox="1"/>
          <p:nvPr/>
        </p:nvSpPr>
        <p:spPr>
          <a:xfrm>
            <a:off x="808183" y="4115815"/>
            <a:ext cx="6969472" cy="712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6000" b="1" dirty="0" err="1">
                <a:solidFill>
                  <a:srgbClr val="006581"/>
                </a:solidFill>
                <a:latin typeface="Switzer" pitchFamily="50" charset="0"/>
              </a:rPr>
              <a:t>Titre</a:t>
            </a:r>
            <a:r>
              <a:rPr lang="en-US" sz="6000" b="1" dirty="0">
                <a:solidFill>
                  <a:srgbClr val="006581"/>
                </a:solidFill>
                <a:latin typeface="Switzer" pitchFamily="50" charset="0"/>
              </a:rPr>
              <a:t> lorem ipsum </a:t>
            </a:r>
            <a:endParaRPr lang="en-CA" sz="6000" b="1" dirty="0">
              <a:solidFill>
                <a:srgbClr val="006581"/>
              </a:solidFill>
              <a:latin typeface="Switzer" pitchFamily="50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63236A2-CE44-718B-9238-281250E2367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925732" y="5206756"/>
            <a:ext cx="43410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8E5501F-97A4-D3CC-7C14-1D5E64B151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05571" y="5645058"/>
            <a:ext cx="153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300" dirty="0">
                <a:solidFill>
                  <a:srgbClr val="ECECEC"/>
                </a:solidFill>
                <a:latin typeface="Switzer Extrabold" pitchFamily="2" charset="77"/>
              </a:rPr>
              <a:t>UQO.CA</a:t>
            </a:r>
            <a:endParaRPr lang="en-CA" sz="2000" b="1" spc="300" dirty="0">
              <a:solidFill>
                <a:srgbClr val="ECECEC"/>
              </a:solidFill>
              <a:latin typeface="Switzer Extrabold" pitchFamily="2" charset="77"/>
            </a:endParaRPr>
          </a:p>
        </p:txBody>
      </p:sp>
      <p:pic>
        <p:nvPicPr>
          <p:cNvPr id="19" name="Picture 18" descr="A white circle with a black background&#10;&#10;AI-generated content may be incorrect.">
            <a:extLst>
              <a:ext uri="{FF2B5EF4-FFF2-40B4-BE49-F238E27FC236}">
                <a16:creationId xmlns:a16="http://schemas.microsoft.com/office/drawing/2014/main" id="{C6D554B6-99AD-E33D-2B12-D4F179132B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863" y="927377"/>
            <a:ext cx="1362792" cy="5247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110D24E-5B2A-BF33-01C7-D9C2017A78E1}"/>
              </a:ext>
            </a:extLst>
          </p:cNvPr>
          <p:cNvSpPr txBox="1"/>
          <p:nvPr/>
        </p:nvSpPr>
        <p:spPr>
          <a:xfrm>
            <a:off x="840510" y="927377"/>
            <a:ext cx="2964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JUIN 2025</a:t>
            </a:r>
            <a:endParaRPr lang="en-CA" sz="1200" spc="300" dirty="0">
              <a:solidFill>
                <a:schemeClr val="bg1">
                  <a:lumMod val="65000"/>
                </a:schemeClr>
              </a:solidFill>
              <a:latin typeface="Switzer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7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4B89EA-FDBA-6C08-76EC-6D06EA16C62E}"/>
              </a:ext>
            </a:extLst>
          </p:cNvPr>
          <p:cNvSpPr/>
          <p:nvPr/>
        </p:nvSpPr>
        <p:spPr>
          <a:xfrm>
            <a:off x="1778000" y="2861039"/>
            <a:ext cx="2344058" cy="897774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229EAB-F343-777C-658E-86B0998DC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noProof="0" dirty="0"/>
              <a:t>LE TITRE </a:t>
            </a:r>
            <a:br>
              <a:rPr lang="fr-CA" noProof="0" dirty="0"/>
            </a:br>
            <a:r>
              <a:rPr lang="fr-CA" b="0" noProof="0" dirty="0"/>
              <a:t>DE VOTRE </a:t>
            </a:r>
            <a:r>
              <a:rPr lang="fr-CA" noProof="0" dirty="0"/>
              <a:t>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CFAFE-1C0A-EA1E-5CD5-79EB9436B1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noProof="0" dirty="0"/>
              <a:t>Sous-titre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6ADC7-8A86-0E52-01B7-45481EED7BB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BEC69EDA-ABCE-4584-93A6-340EDF2C7720}" type="slidenum">
              <a:rPr lang="en-CA" smtClean="0"/>
              <a:t>2</a:t>
            </a:fld>
            <a:endParaRPr lang="en-C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110CB8-10B8-ED88-1DA6-2117116ED41A}"/>
              </a:ext>
            </a:extLst>
          </p:cNvPr>
          <p:cNvSpPr txBox="1"/>
          <p:nvPr/>
        </p:nvSpPr>
        <p:spPr>
          <a:xfrm>
            <a:off x="1754459" y="649001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116BBC-E2E1-92FC-789C-33A789074ABB}"/>
              </a:ext>
            </a:extLst>
          </p:cNvPr>
          <p:cNvSpPr txBox="1"/>
          <p:nvPr/>
        </p:nvSpPr>
        <p:spPr>
          <a:xfrm>
            <a:off x="1442224" y="652718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D457FC-4184-D9C1-21E3-483B8A90D22E}"/>
              </a:ext>
            </a:extLst>
          </p:cNvPr>
          <p:cNvSpPr txBox="1"/>
          <p:nvPr/>
        </p:nvSpPr>
        <p:spPr>
          <a:xfrm>
            <a:off x="1920240" y="657453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96583F-1C3F-48D8-AC60-FFD7CEF103E0}"/>
              </a:ext>
            </a:extLst>
          </p:cNvPr>
          <p:cNvSpPr txBox="1"/>
          <p:nvPr/>
        </p:nvSpPr>
        <p:spPr>
          <a:xfrm>
            <a:off x="1848535" y="644684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D0422B-0F56-4B7C-27B9-E140EDFC3942}"/>
              </a:ext>
            </a:extLst>
          </p:cNvPr>
          <p:cNvSpPr txBox="1"/>
          <p:nvPr/>
        </p:nvSpPr>
        <p:spPr>
          <a:xfrm>
            <a:off x="2341917" y="651263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766759-313B-799F-537E-91F4BE55069F}"/>
              </a:ext>
            </a:extLst>
          </p:cNvPr>
          <p:cNvSpPr txBox="1"/>
          <p:nvPr/>
        </p:nvSpPr>
        <p:spPr>
          <a:xfrm>
            <a:off x="2164299" y="644027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fr-FR" sz="2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9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4BF8-B945-FFD7-9C33-A3BEE7A7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49275"/>
            <a:ext cx="10658474" cy="796925"/>
          </a:xfrm>
        </p:spPr>
        <p:txBody>
          <a:bodyPr/>
          <a:lstStyle/>
          <a:p>
            <a:r>
              <a:rPr lang="fr-CA" dirty="0"/>
              <a:t>Table des matières</a:t>
            </a: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C85E9D4-282F-0057-27E2-BEB57C4A8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2881FA-2DE0-A8CA-B982-DD0FC14AD0E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10000"/>
          </a:bodyPr>
          <a:lstStyle/>
          <a:p>
            <a:endParaRPr lang="en-CA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4A9E3E8-FDF4-1EAF-3170-CE7F48A36AE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30DFB4C-050A-F243-F5C5-74A8563B9312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598D72E-0B6E-2E5A-D3E3-92E3BE4A7EE1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393621F-20DB-3894-0655-69D0D421970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30D4FC6-4218-8238-2579-5E1C1D3F24A3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0D467E1-5E45-7126-334C-CF068A5A1014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>
            <a:normAutofit fontScale="92500" lnSpcReduction="10000"/>
          </a:bodyPr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BD4214-68C4-FA40-D87D-E1AE1CCE1D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959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527F-4943-948F-521A-5DA2FAADF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women standing in front of a building&#10;&#10;AI-generated content may be incorrect.">
            <a:extLst>
              <a:ext uri="{FF2B5EF4-FFF2-40B4-BE49-F238E27FC236}">
                <a16:creationId xmlns:a16="http://schemas.microsoft.com/office/drawing/2014/main" id="{87781958-F365-48E6-D3FC-4A44C8040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82D232-F8AB-C387-7834-7D4A0AFF7948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B772B10-5676-C474-9621-0D8D3006D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272806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1274-AAC8-1F0B-E5A9-925A98B30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wo women standing in front of a building&#10;&#10;AI-generated content may be incorrect.">
            <a:extLst>
              <a:ext uri="{FF2B5EF4-FFF2-40B4-BE49-F238E27FC236}">
                <a16:creationId xmlns:a16="http://schemas.microsoft.com/office/drawing/2014/main" id="{55F4F9BD-9056-0B8B-DBDC-C322F9A4C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4D53EE-1BEC-2DC7-A888-F825B9F0E3FB}"/>
              </a:ext>
            </a:extLst>
          </p:cNvPr>
          <p:cNvSpPr/>
          <p:nvPr/>
        </p:nvSpPr>
        <p:spPr>
          <a:xfrm>
            <a:off x="7647709" y="2105891"/>
            <a:ext cx="4544291" cy="4761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8201495-D44E-98B5-DC68-E4CEE8F8E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2727289"/>
            <a:ext cx="3436308" cy="905377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1CD19F5-400B-2887-2E7B-FE7540A09A11}"/>
              </a:ext>
            </a:extLst>
          </p:cNvPr>
          <p:cNvSpPr txBox="1">
            <a:spLocks/>
          </p:cNvSpPr>
          <p:nvPr/>
        </p:nvSpPr>
        <p:spPr>
          <a:xfrm>
            <a:off x="8210747" y="4496702"/>
            <a:ext cx="3436308" cy="1465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Lorem ipsum dolor sit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consectetur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adipiscing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elit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Ut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euismod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lorem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varius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commodo</a:t>
            </a:r>
            <a:endParaRPr lang="fr-CA" sz="20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ECB60-228B-6255-02C1-4D68DB3D1B5E}"/>
              </a:ext>
            </a:extLst>
          </p:cNvPr>
          <p:cNvSpPr txBox="1"/>
          <p:nvPr/>
        </p:nvSpPr>
        <p:spPr>
          <a:xfrm>
            <a:off x="8210747" y="3845154"/>
            <a:ext cx="2964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SOUS-TITRE</a:t>
            </a:r>
            <a:endParaRPr lang="en-CA" sz="1200" spc="300" dirty="0">
              <a:solidFill>
                <a:schemeClr val="bg1">
                  <a:lumMod val="65000"/>
                </a:schemeClr>
              </a:solidFill>
              <a:latin typeface="Switzer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117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AAFAF-B9DD-215B-B478-48044E52C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B0661-283D-0F15-29EE-6A28D2AD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52" y="626018"/>
            <a:ext cx="10515600" cy="905377"/>
          </a:xfrm>
        </p:spPr>
        <p:txBody>
          <a:bodyPr/>
          <a:lstStyle/>
          <a:p>
            <a:r>
              <a:rPr lang="fr-FR" b="1" dirty="0">
                <a:solidFill>
                  <a:srgbClr val="006581"/>
                </a:solidFill>
                <a:latin typeface="Switzer" pitchFamily="50" charset="0"/>
              </a:rPr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FA9C9C-E163-0203-BBB5-D720F0E17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64" y="1481886"/>
            <a:ext cx="10515600" cy="585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cap="all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Sous-titre</a:t>
            </a: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6241CAA-AF7D-741F-6795-5674C979BD07}"/>
              </a:ext>
            </a:extLst>
          </p:cNvPr>
          <p:cNvSpPr txBox="1">
            <a:spLocks/>
          </p:cNvSpPr>
          <p:nvPr/>
        </p:nvSpPr>
        <p:spPr>
          <a:xfrm>
            <a:off x="826656" y="2696060"/>
            <a:ext cx="4678598" cy="1465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Lorem ipsum dolor sit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consectetur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adipiscing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elit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Ut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euismod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lorem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varius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commodo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Fusce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posuere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arcu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quis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enim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ullamcorper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tempus. </a:t>
            </a:r>
            <a:endParaRPr lang="fr-CA" sz="20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6C6D36A-E6C7-ECC3-0418-8E3853E08660}"/>
              </a:ext>
            </a:extLst>
          </p:cNvPr>
          <p:cNvSpPr txBox="1">
            <a:spLocks/>
          </p:cNvSpPr>
          <p:nvPr/>
        </p:nvSpPr>
        <p:spPr>
          <a:xfrm>
            <a:off x="6686746" y="2638605"/>
            <a:ext cx="4590640" cy="29912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</a:t>
            </a:r>
            <a:r>
              <a:rPr lang="en-CA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iste</a:t>
            </a:r>
            <a:r>
              <a:rPr lang="en-CA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Liste</a:t>
            </a:r>
            <a:r>
              <a:rPr lang="en-CA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Liste</a:t>
            </a:r>
            <a:r>
              <a:rPr lang="en-CA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3</a:t>
            </a:r>
          </a:p>
          <a:p>
            <a:pPr marL="0" indent="0">
              <a:lnSpc>
                <a:spcPct val="100000"/>
              </a:lnSpc>
              <a:buNone/>
            </a:pPr>
            <a:endParaRPr lang="fr-CA" sz="20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B768B76-0DB0-816A-4998-A3594BA3D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375983" y="914410"/>
            <a:ext cx="901402" cy="34706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76798A-A9E5-0E01-B801-227985C38341}"/>
              </a:ext>
            </a:extLst>
          </p:cNvPr>
          <p:cNvCxnSpPr/>
          <p:nvPr/>
        </p:nvCxnSpPr>
        <p:spPr>
          <a:xfrm>
            <a:off x="6779491" y="2650835"/>
            <a:ext cx="3528291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9BFE9E-113A-0AB4-C880-791BD599B016}"/>
              </a:ext>
            </a:extLst>
          </p:cNvPr>
          <p:cNvCxnSpPr/>
          <p:nvPr/>
        </p:nvCxnSpPr>
        <p:spPr>
          <a:xfrm>
            <a:off x="6779491" y="3246581"/>
            <a:ext cx="3528291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CF6930-DBF5-3625-821C-B8E0CD30A5A6}"/>
              </a:ext>
            </a:extLst>
          </p:cNvPr>
          <p:cNvCxnSpPr/>
          <p:nvPr/>
        </p:nvCxnSpPr>
        <p:spPr>
          <a:xfrm>
            <a:off x="6779490" y="3823854"/>
            <a:ext cx="3528291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BFEA36-BFC4-8CC3-9D6D-10D0A8902153}"/>
              </a:ext>
            </a:extLst>
          </p:cNvPr>
          <p:cNvCxnSpPr/>
          <p:nvPr/>
        </p:nvCxnSpPr>
        <p:spPr>
          <a:xfrm>
            <a:off x="6779489" y="4447309"/>
            <a:ext cx="3528291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2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91AC55-E50B-434F-9E12-4F478926C9F8}"/>
              </a:ext>
            </a:extLst>
          </p:cNvPr>
          <p:cNvSpPr txBox="1"/>
          <p:nvPr/>
        </p:nvSpPr>
        <p:spPr>
          <a:xfrm>
            <a:off x="7744876" y="840731"/>
            <a:ext cx="45129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Lorem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ipsum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br>
              <a:rPr lang="fr-CA" sz="36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dolor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sit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amet</a:t>
            </a:r>
            <a:endParaRPr lang="fr-CA" sz="3600" b="1" dirty="0">
              <a:solidFill>
                <a:srgbClr val="006581"/>
              </a:solidFill>
              <a:latin typeface="Switzer" pitchFamily="50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4E7794-3B8D-F248-BECB-BCF228414379}"/>
              </a:ext>
            </a:extLst>
          </p:cNvPr>
          <p:cNvSpPr txBox="1"/>
          <p:nvPr/>
        </p:nvSpPr>
        <p:spPr>
          <a:xfrm>
            <a:off x="7755300" y="1976377"/>
            <a:ext cx="3235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REPREHENDERIT IN VOLUPTATE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0C8C97-E614-B94C-ABF5-3DBDEA05999B}"/>
              </a:ext>
            </a:extLst>
          </p:cNvPr>
          <p:cNvSpPr txBox="1"/>
          <p:nvPr/>
        </p:nvSpPr>
        <p:spPr>
          <a:xfrm>
            <a:off x="7766297" y="2798241"/>
            <a:ext cx="3846684" cy="2962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1400" dirty="0" err="1">
                <a:latin typeface="Switzer" pitchFamily="50" charset="0"/>
              </a:rPr>
              <a:t>Lorem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ipsum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dolor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sit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amet</a:t>
            </a:r>
            <a:r>
              <a:rPr lang="fr-CA" sz="1400" dirty="0">
                <a:latin typeface="Switzer" pitchFamily="50" charset="0"/>
              </a:rPr>
              <a:t>, </a:t>
            </a:r>
            <a:r>
              <a:rPr lang="fr-CA" sz="1400" dirty="0" err="1">
                <a:latin typeface="Switzer" pitchFamily="50" charset="0"/>
              </a:rPr>
              <a:t>consectetur</a:t>
            </a:r>
            <a:r>
              <a:rPr lang="fr-CA" sz="1400" dirty="0">
                <a:latin typeface="Switzer" pitchFamily="50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CA" sz="1400" dirty="0" err="1">
                <a:latin typeface="Switzer" pitchFamily="50" charset="0"/>
              </a:rPr>
              <a:t>adipiscing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elit,sed</a:t>
            </a:r>
            <a:r>
              <a:rPr lang="fr-CA" sz="1400" dirty="0">
                <a:latin typeface="Switzer" pitchFamily="50" charset="0"/>
              </a:rPr>
              <a:t> do </a:t>
            </a:r>
            <a:r>
              <a:rPr lang="fr-CA" sz="1400" dirty="0" err="1">
                <a:latin typeface="Switzer" pitchFamily="50" charset="0"/>
              </a:rPr>
              <a:t>eiusmod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tempor</a:t>
            </a:r>
            <a:r>
              <a:rPr lang="fr-CA" sz="1400" dirty="0">
                <a:latin typeface="Switzer" pitchFamily="50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CA" sz="1400" dirty="0" err="1">
                <a:latin typeface="Switzer" pitchFamily="50" charset="0"/>
              </a:rPr>
              <a:t>Incididunt</a:t>
            </a:r>
            <a:r>
              <a:rPr lang="fr-CA" sz="1400" dirty="0">
                <a:latin typeface="Switzer" pitchFamily="50" charset="0"/>
              </a:rPr>
              <a:t> ut </a:t>
            </a:r>
            <a:r>
              <a:rPr lang="fr-CA" sz="1400" dirty="0" err="1">
                <a:latin typeface="Switzer" pitchFamily="50" charset="0"/>
              </a:rPr>
              <a:t>labore</a:t>
            </a:r>
            <a:r>
              <a:rPr lang="fr-CA" sz="1400" dirty="0">
                <a:latin typeface="Switzer" pitchFamily="50" charset="0"/>
              </a:rPr>
              <a:t> et </a:t>
            </a:r>
            <a:r>
              <a:rPr lang="fr-CA" sz="1400" dirty="0" err="1">
                <a:latin typeface="Switzer" pitchFamily="50" charset="0"/>
              </a:rPr>
              <a:t>dolore</a:t>
            </a:r>
            <a:r>
              <a:rPr lang="fr-CA" sz="1400" dirty="0">
                <a:latin typeface="Switzer" pitchFamily="50" charset="0"/>
              </a:rPr>
              <a:t> magna </a:t>
            </a:r>
            <a:r>
              <a:rPr lang="fr-CA" sz="1400" dirty="0" err="1">
                <a:latin typeface="Switzer" pitchFamily="50" charset="0"/>
              </a:rPr>
              <a:t>aliqua</a:t>
            </a:r>
            <a:r>
              <a:rPr lang="fr-CA" sz="1400" dirty="0">
                <a:latin typeface="Switzer" pitchFamily="50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CA" sz="1400" dirty="0">
                <a:latin typeface="Switzer" pitchFamily="50" charset="0"/>
              </a:rPr>
              <a:t>Ut </a:t>
            </a:r>
            <a:r>
              <a:rPr lang="fr-CA" sz="1400" dirty="0" err="1">
                <a:latin typeface="Switzer" pitchFamily="50" charset="0"/>
              </a:rPr>
              <a:t>enim</a:t>
            </a:r>
            <a:r>
              <a:rPr lang="fr-CA" sz="1400" dirty="0">
                <a:latin typeface="Switzer" pitchFamily="50" charset="0"/>
              </a:rPr>
              <a:t> ad </a:t>
            </a:r>
            <a:r>
              <a:rPr lang="fr-CA" sz="1400" dirty="0" err="1">
                <a:latin typeface="Switzer" pitchFamily="50" charset="0"/>
              </a:rPr>
              <a:t>minim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veniam</a:t>
            </a:r>
            <a:r>
              <a:rPr lang="fr-CA" sz="1400" dirty="0">
                <a:latin typeface="Switzer" pitchFamily="50" charset="0"/>
              </a:rPr>
              <a:t>, </a:t>
            </a:r>
            <a:r>
              <a:rPr lang="fr-CA" sz="1400" dirty="0" err="1">
                <a:latin typeface="Switzer" pitchFamily="50" charset="0"/>
              </a:rPr>
              <a:t>quis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nostrud</a:t>
            </a:r>
            <a:r>
              <a:rPr lang="fr-CA" sz="1400" dirty="0">
                <a:latin typeface="Switzer" pitchFamily="50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CA" sz="1400" dirty="0" err="1">
                <a:latin typeface="Switzer" pitchFamily="50" charset="0"/>
              </a:rPr>
              <a:t>exercitation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ullamco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laboris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nisi</a:t>
            </a:r>
            <a:r>
              <a:rPr lang="fr-CA" sz="1400" dirty="0">
                <a:latin typeface="Switzer" pitchFamily="50" charset="0"/>
              </a:rPr>
              <a:t> ut </a:t>
            </a:r>
            <a:r>
              <a:rPr lang="fr-CA" sz="1400" dirty="0" err="1">
                <a:latin typeface="Switzer" pitchFamily="50" charset="0"/>
              </a:rPr>
              <a:t>aliquip</a:t>
            </a:r>
            <a:r>
              <a:rPr lang="fr-CA" sz="1400" dirty="0">
                <a:latin typeface="Switzer" pitchFamily="50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CA" sz="1400" dirty="0">
                <a:latin typeface="Switzer" pitchFamily="50" charset="0"/>
              </a:rPr>
              <a:t>ex </a:t>
            </a:r>
            <a:r>
              <a:rPr lang="fr-CA" sz="1400" dirty="0" err="1">
                <a:latin typeface="Switzer" pitchFamily="50" charset="0"/>
              </a:rPr>
              <a:t>ea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commodo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consequat</a:t>
            </a:r>
            <a:r>
              <a:rPr lang="fr-CA" sz="1400" dirty="0">
                <a:latin typeface="Switzer" pitchFamily="50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CA" sz="1400" dirty="0">
                <a:latin typeface="Switzer" pitchFamily="50" charset="0"/>
              </a:rPr>
              <a:t>Duis </a:t>
            </a:r>
            <a:r>
              <a:rPr lang="fr-CA" sz="1400" dirty="0" err="1">
                <a:latin typeface="Switzer" pitchFamily="50" charset="0"/>
              </a:rPr>
              <a:t>aute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irure</a:t>
            </a:r>
            <a:r>
              <a:rPr lang="fr-CA" sz="1400" dirty="0">
                <a:latin typeface="Switzer" pitchFamily="50" charset="0"/>
              </a:rPr>
              <a:t> </a:t>
            </a:r>
            <a:r>
              <a:rPr lang="fr-CA" sz="1400" dirty="0" err="1">
                <a:latin typeface="Switzer" pitchFamily="50" charset="0"/>
              </a:rPr>
              <a:t>dolor</a:t>
            </a:r>
            <a:r>
              <a:rPr lang="fr-CA" sz="1400" dirty="0">
                <a:latin typeface="Switzer" pitchFamily="50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fr-CA" sz="1400" dirty="0">
              <a:latin typeface="Switzer" pitchFamily="50" charset="0"/>
            </a:endParaRPr>
          </a:p>
          <a:p>
            <a:pPr>
              <a:lnSpc>
                <a:spcPct val="150000"/>
              </a:lnSpc>
            </a:pPr>
            <a:endParaRPr lang="fr-CA" sz="1400" dirty="0">
              <a:latin typeface="Switzer" pitchFamily="50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85CBA7-1B4B-4E47-9E8B-A734A8898E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409" b="141"/>
          <a:stretch/>
        </p:blipFill>
        <p:spPr>
          <a:xfrm>
            <a:off x="0" y="0"/>
            <a:ext cx="710114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96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42714-40FA-16D9-105B-D9E23F49A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07D0E6-D096-7D8D-69E9-683D26C1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52" y="626018"/>
            <a:ext cx="10515600" cy="905377"/>
          </a:xfrm>
        </p:spPr>
        <p:txBody>
          <a:bodyPr/>
          <a:lstStyle/>
          <a:p>
            <a:r>
              <a:rPr lang="fr-FR" b="1" dirty="0">
                <a:solidFill>
                  <a:srgbClr val="006581"/>
                </a:solidFill>
                <a:latin typeface="Switzer" pitchFamily="50" charset="0"/>
              </a:rPr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0D743-6EE3-22AC-37EF-CF954D731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64" y="1481886"/>
            <a:ext cx="10515600" cy="585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cap="all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Sous-titre</a:t>
            </a: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</p:txBody>
      </p:sp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B123F9E-A898-62EA-B2B0-5B8E65AF99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375983" y="914410"/>
            <a:ext cx="901402" cy="3470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E067BD-C62D-16C2-03A4-DE762E7D99C6}"/>
              </a:ext>
            </a:extLst>
          </p:cNvPr>
          <p:cNvSpPr/>
          <p:nvPr/>
        </p:nvSpPr>
        <p:spPr>
          <a:xfrm>
            <a:off x="7947860" y="2117342"/>
            <a:ext cx="3023702" cy="2051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72BD1F-51A3-CD1A-97CC-0AF6F78D80FF}"/>
              </a:ext>
            </a:extLst>
          </p:cNvPr>
          <p:cNvSpPr/>
          <p:nvPr/>
        </p:nvSpPr>
        <p:spPr>
          <a:xfrm>
            <a:off x="4401470" y="2117342"/>
            <a:ext cx="3023702" cy="2051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05758C-BD7B-A52F-46AD-DAFE817C6DB8}"/>
              </a:ext>
            </a:extLst>
          </p:cNvPr>
          <p:cNvSpPr/>
          <p:nvPr/>
        </p:nvSpPr>
        <p:spPr>
          <a:xfrm>
            <a:off x="929221" y="2117342"/>
            <a:ext cx="3023702" cy="20512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11">
            <a:extLst>
              <a:ext uri="{FF2B5EF4-FFF2-40B4-BE49-F238E27FC236}">
                <a16:creationId xmlns:a16="http://schemas.microsoft.com/office/drawing/2014/main" id="{8706D0B1-B364-D3B9-4EE5-208B938BD1E1}"/>
              </a:ext>
            </a:extLst>
          </p:cNvPr>
          <p:cNvSpPr txBox="1"/>
          <p:nvPr/>
        </p:nvSpPr>
        <p:spPr>
          <a:xfrm>
            <a:off x="905763" y="4381574"/>
            <a:ext cx="2948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Lorem ipsum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dolor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sit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amet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,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consectetur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sed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do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eiusmod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tempor</a:t>
            </a:r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sp>
        <p:nvSpPr>
          <p:cNvPr id="10" name="ZoneTexte 12">
            <a:extLst>
              <a:ext uri="{FF2B5EF4-FFF2-40B4-BE49-F238E27FC236}">
                <a16:creationId xmlns:a16="http://schemas.microsoft.com/office/drawing/2014/main" id="{D086156C-F1AF-6D81-6EA7-9320872360C0}"/>
              </a:ext>
            </a:extLst>
          </p:cNvPr>
          <p:cNvSpPr txBox="1"/>
          <p:nvPr/>
        </p:nvSpPr>
        <p:spPr>
          <a:xfrm>
            <a:off x="4384572" y="4381574"/>
            <a:ext cx="29483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Lorem ipsum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dolor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sit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amet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,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consectetur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sed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do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eiusmod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tempor</a:t>
            </a:r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sp>
        <p:nvSpPr>
          <p:cNvPr id="12" name="ZoneTexte 13">
            <a:extLst>
              <a:ext uri="{FF2B5EF4-FFF2-40B4-BE49-F238E27FC236}">
                <a16:creationId xmlns:a16="http://schemas.microsoft.com/office/drawing/2014/main" id="{7CF096FA-D6C5-4A8A-A6D3-5F67048D88BB}"/>
              </a:ext>
            </a:extLst>
          </p:cNvPr>
          <p:cNvSpPr txBox="1"/>
          <p:nvPr/>
        </p:nvSpPr>
        <p:spPr>
          <a:xfrm>
            <a:off x="7937523" y="4381574"/>
            <a:ext cx="29483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Lorem ipsum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dolor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sit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amet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,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consectetur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sed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do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eiusmod</a:t>
            </a: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tempor</a:t>
            </a:r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endParaRPr lang="fr-CA" sz="1400" b="1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nostrud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exercitation</a:t>
            </a:r>
            <a:r>
              <a:rPr lang="fr-CA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</a:t>
            </a:r>
            <a:r>
              <a:rPr lang="fr-CA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ullamco</a:t>
            </a:r>
            <a:endParaRPr lang="fr-CA" sz="14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747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400A7-A7DE-3782-FDD8-7DC1BC136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93AFF-614D-397B-FEF9-3D27C4F8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52" y="626018"/>
            <a:ext cx="10515600" cy="905377"/>
          </a:xfrm>
        </p:spPr>
        <p:txBody>
          <a:bodyPr/>
          <a:lstStyle/>
          <a:p>
            <a:r>
              <a:rPr lang="fr-FR" b="1" dirty="0">
                <a:solidFill>
                  <a:srgbClr val="006581"/>
                </a:solidFill>
                <a:latin typeface="Switzer" pitchFamily="50" charset="0"/>
              </a:rPr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FD3E1-0D93-EB7E-349F-8F05162E4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64" y="1481886"/>
            <a:ext cx="10515600" cy="585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cap="all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Sous-titre</a:t>
            </a: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1A027E6-FAE0-D4EC-FCEC-99C0CF960B6D}"/>
              </a:ext>
            </a:extLst>
          </p:cNvPr>
          <p:cNvSpPr txBox="1">
            <a:spLocks/>
          </p:cNvSpPr>
          <p:nvPr/>
        </p:nvSpPr>
        <p:spPr>
          <a:xfrm>
            <a:off x="6368093" y="2443410"/>
            <a:ext cx="4678598" cy="1465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Lorem ipsum dolor sit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consectetur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adipiscing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elit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Ut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euismod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lorem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varius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commodo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Fusce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posuere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arcu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quis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enim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ullamcorper</a:t>
            </a:r>
            <a:r>
              <a:rPr lang="en-CA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tempus. </a:t>
            </a:r>
            <a:endParaRPr lang="fr-CA" sz="20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60C6F63-0A32-297D-F5A0-1FF7E7F05B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375983" y="914410"/>
            <a:ext cx="901402" cy="347064"/>
          </a:xfrm>
          <a:prstGeom prst="rect">
            <a:avLst/>
          </a:prstGeom>
        </p:spPr>
      </p:pic>
      <p:pic>
        <p:nvPicPr>
          <p:cNvPr id="8" name="Picture 7" descr="A group of people walking outside&#10;&#10;AI-generated content may be incorrect.">
            <a:extLst>
              <a:ext uri="{FF2B5EF4-FFF2-40B4-BE49-F238E27FC236}">
                <a16:creationId xmlns:a16="http://schemas.microsoft.com/office/drawing/2014/main" id="{410BAAE9-31E9-3474-42B5-1DB9B57A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2573917"/>
            <a:ext cx="4805218" cy="270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5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232B7-4899-0300-BF56-A0E4683AE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EB557-431E-DE1E-DC0B-C02BD3E8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52" y="626018"/>
            <a:ext cx="10515600" cy="905377"/>
          </a:xfrm>
        </p:spPr>
        <p:txBody>
          <a:bodyPr/>
          <a:lstStyle/>
          <a:p>
            <a:r>
              <a:rPr lang="fr-FR" b="1" dirty="0">
                <a:solidFill>
                  <a:srgbClr val="006581"/>
                </a:solidFill>
                <a:latin typeface="Switzer" pitchFamily="50" charset="0"/>
              </a:rPr>
              <a:t>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45F36-EA0A-8CEE-0396-DCFADC6F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64" y="1481886"/>
            <a:ext cx="10515600" cy="585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cap="all" dirty="0">
                <a:solidFill>
                  <a:schemeClr val="bg1">
                    <a:lumMod val="65000"/>
                  </a:schemeClr>
                </a:solidFill>
                <a:latin typeface="Switzer Light" pitchFamily="50" charset="0"/>
              </a:rPr>
              <a:t>Sous-titre</a:t>
            </a: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D753520-3360-D32B-5BBF-652A170E7207}"/>
              </a:ext>
            </a:extLst>
          </p:cNvPr>
          <p:cNvSpPr txBox="1">
            <a:spLocks/>
          </p:cNvSpPr>
          <p:nvPr/>
        </p:nvSpPr>
        <p:spPr>
          <a:xfrm>
            <a:off x="826656" y="2696060"/>
            <a:ext cx="8178800" cy="1465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Lorem ipsum dolor sit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consectetur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adipiscing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elit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Ut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euismod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lorem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varius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commodo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Fusce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posuere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arcu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quis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enim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ullamcorper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tempus. Nunc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purus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ex,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hendrerit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vitae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urna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sit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porttitor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nulla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Nam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suscipit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a diam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nec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consectetur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Pellentesque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fringilla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nunc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nulla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, sit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amet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imperdiet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odio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porttitor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 </a:t>
            </a:r>
            <a:r>
              <a:rPr lang="en-CA" sz="16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eget</a:t>
            </a:r>
            <a:r>
              <a:rPr lang="en-CA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Switzer" pitchFamily="50" charset="0"/>
              </a:rPr>
              <a:t>.</a:t>
            </a:r>
            <a:endParaRPr lang="fr-CA" sz="16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79FECEC-5D5F-0823-18DD-E74D0E6BA66F}"/>
              </a:ext>
            </a:extLst>
          </p:cNvPr>
          <p:cNvSpPr txBox="1">
            <a:spLocks/>
          </p:cNvSpPr>
          <p:nvPr/>
        </p:nvSpPr>
        <p:spPr>
          <a:xfrm>
            <a:off x="835892" y="4031725"/>
            <a:ext cx="9150350" cy="1201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</a:t>
            </a:r>
            <a:r>
              <a:rPr lang="en-CA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iste</a:t>
            </a:r>
            <a:r>
              <a:rPr lang="en-C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1</a:t>
            </a:r>
          </a:p>
          <a:p>
            <a:pPr>
              <a:lnSpc>
                <a:spcPct val="100000"/>
              </a:lnSpc>
            </a:pPr>
            <a:r>
              <a:rPr lang="en-CA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Liste</a:t>
            </a:r>
            <a:r>
              <a:rPr lang="en-C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2</a:t>
            </a:r>
          </a:p>
          <a:p>
            <a:pPr>
              <a:lnSpc>
                <a:spcPct val="100000"/>
              </a:lnSpc>
            </a:pPr>
            <a:r>
              <a:rPr lang="en-CA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Liste</a:t>
            </a:r>
            <a:r>
              <a:rPr lang="en-CA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witzer" pitchFamily="50" charset="0"/>
              </a:rPr>
              <a:t> 3</a:t>
            </a:r>
          </a:p>
          <a:p>
            <a:pPr>
              <a:lnSpc>
                <a:spcPct val="100000"/>
              </a:lnSpc>
            </a:pPr>
            <a:endParaRPr lang="fr-CA" sz="1600" dirty="0">
              <a:solidFill>
                <a:schemeClr val="tx1">
                  <a:lumMod val="85000"/>
                  <a:lumOff val="15000"/>
                </a:schemeClr>
              </a:solidFill>
              <a:latin typeface="Switzer" pitchFamily="50" charset="0"/>
            </a:endParaRPr>
          </a:p>
        </p:txBody>
      </p:sp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1C07A27-968C-1259-8462-18A467D91B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375983" y="914410"/>
            <a:ext cx="901402" cy="34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76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D3757D2-DD94-074B-85E8-6F31EA6320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F0E61F9-9D32-CF4B-9780-87B537D5BF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16727" y="2109873"/>
          <a:ext cx="8686317" cy="395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4049">
                  <a:extLst>
                    <a:ext uri="{9D8B030D-6E8A-4147-A177-3AD203B41FA5}">
                      <a16:colId xmlns:a16="http://schemas.microsoft.com/office/drawing/2014/main" val="3423130577"/>
                    </a:ext>
                  </a:extLst>
                </a:gridCol>
                <a:gridCol w="1993010">
                  <a:extLst>
                    <a:ext uri="{9D8B030D-6E8A-4147-A177-3AD203B41FA5}">
                      <a16:colId xmlns:a16="http://schemas.microsoft.com/office/drawing/2014/main" val="1725182612"/>
                    </a:ext>
                  </a:extLst>
                </a:gridCol>
                <a:gridCol w="1919258">
                  <a:extLst>
                    <a:ext uri="{9D8B030D-6E8A-4147-A177-3AD203B41FA5}">
                      <a16:colId xmlns:a16="http://schemas.microsoft.com/office/drawing/2014/main" val="3183742568"/>
                    </a:ext>
                  </a:extLst>
                </a:gridCol>
              </a:tblGrid>
              <a:tr h="1067562">
                <a:tc>
                  <a:txBody>
                    <a:bodyPr/>
                    <a:lstStyle/>
                    <a:p>
                      <a:pPr algn="l"/>
                      <a:r>
                        <a:rPr lang="fr-FR" dirty="0">
                          <a:latin typeface="Switzer" pitchFamily="50" charset="0"/>
                        </a:rPr>
                        <a:t>Colonne 1 </a:t>
                      </a:r>
                    </a:p>
                  </a:txBody>
                  <a:tcPr>
                    <a:solidFill>
                      <a:srgbClr val="00658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>
                          <a:latin typeface="Switzer" pitchFamily="50" charset="0"/>
                        </a:rPr>
                        <a:t>Colonne 2 </a:t>
                      </a:r>
                    </a:p>
                  </a:txBody>
                  <a:tcPr>
                    <a:solidFill>
                      <a:srgbClr val="00658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>
                          <a:latin typeface="Switzer" pitchFamily="50" charset="0"/>
                        </a:rPr>
                        <a:t>Colonne 3 </a:t>
                      </a:r>
                    </a:p>
                  </a:txBody>
                  <a:tcPr>
                    <a:solidFill>
                      <a:srgbClr val="0065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126394"/>
                  </a:ext>
                </a:extLst>
              </a:tr>
              <a:tr h="57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6356580"/>
                  </a:ext>
                </a:extLst>
              </a:tr>
              <a:tr h="57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477040"/>
                  </a:ext>
                </a:extLst>
              </a:tr>
              <a:tr h="57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757276"/>
                  </a:ext>
                </a:extLst>
              </a:tr>
              <a:tr h="57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064690"/>
                  </a:ext>
                </a:extLst>
              </a:tr>
              <a:tr h="5774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A" sz="1000" dirty="0">
                          <a:solidFill>
                            <a:srgbClr val="000000"/>
                          </a:solidFill>
                          <a:effectLst/>
                          <a:latin typeface="Switzer" pitchFamily="50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Tableau-Titre4-UQO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8798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1F704E5F-24FB-8C4D-BEA4-0A91E56F6607}"/>
              </a:ext>
            </a:extLst>
          </p:cNvPr>
          <p:cNvSpPr txBox="1"/>
          <p:nvPr/>
        </p:nvSpPr>
        <p:spPr>
          <a:xfrm>
            <a:off x="2215108" y="501846"/>
            <a:ext cx="451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Lorem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ipsum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br>
              <a:rPr lang="fr-CA" sz="36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dolor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sit</a:t>
            </a:r>
            <a:r>
              <a:rPr lang="fr-CA" sz="3600" b="1" dirty="0">
                <a:solidFill>
                  <a:srgbClr val="006581"/>
                </a:solidFill>
                <a:latin typeface="Switzer" pitchFamily="50" charset="0"/>
              </a:rPr>
              <a:t> </a:t>
            </a:r>
            <a:r>
              <a:rPr lang="fr-CA" sz="3600" b="1" dirty="0" err="1">
                <a:solidFill>
                  <a:srgbClr val="006581"/>
                </a:solidFill>
                <a:latin typeface="Switzer" pitchFamily="50" charset="0"/>
              </a:rPr>
              <a:t>amet</a:t>
            </a:r>
            <a:endParaRPr lang="fr-CA" sz="3600" b="1" dirty="0">
              <a:solidFill>
                <a:srgbClr val="006581"/>
              </a:solidFill>
              <a:latin typeface="Switzer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6E3E04-789A-12A2-250B-DCE3B225591D}"/>
              </a:ext>
            </a:extLst>
          </p:cNvPr>
          <p:cNvSpPr/>
          <p:nvPr/>
        </p:nvSpPr>
        <p:spPr>
          <a:xfrm>
            <a:off x="0" y="0"/>
            <a:ext cx="977462" cy="6858000"/>
          </a:xfrm>
          <a:prstGeom prst="rect">
            <a:avLst/>
          </a:prstGeom>
          <a:solidFill>
            <a:srgbClr val="0065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6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7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BC11-AAFB-5BFE-5E74-D0CE9ECBE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339613-597E-D026-7768-C069C605A8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409B92-13E9-300B-D3DD-48870CEC813F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B7303B9-1BFB-0EE8-11A9-7A8C50BB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1783680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7C44A-1CC4-BE6E-CF1D-502905C99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1A773C-9452-44D0-FCC2-9D1056DD8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C93813-A727-EE57-ABDA-85219EE8958B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781B0D8-02F0-457B-D222-4BFAF77E9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2680291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11033-ED0A-CF74-9AE5-9983383E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9D7425-A3EC-F28A-5D96-11C81F0484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E4A96A-79CC-E25C-0C96-D943338D7593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370302C-3EB2-FA7D-F9BF-3E87990C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889052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D18C1-2966-64FE-557B-69092453F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D9617A-FF85-C18F-9253-7E220AF21E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C2BCB6-32C3-9855-071E-20354109D67E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F1848E5-09A1-3BEB-CCCF-79673DE7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2490101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F7A1D-E79D-874D-5998-033B989CA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82D8D3-E628-C555-61A3-D0CEE7A3F6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DC12B8-985E-4AB1-B17D-11FDF3A1772F}"/>
              </a:ext>
            </a:extLst>
          </p:cNvPr>
          <p:cNvSpPr/>
          <p:nvPr/>
        </p:nvSpPr>
        <p:spPr>
          <a:xfrm>
            <a:off x="7856908" y="3819960"/>
            <a:ext cx="4335092" cy="1758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4D15D0C-37AC-AA27-7D12-68A0AE9F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747" y="4265144"/>
            <a:ext cx="3436308" cy="905377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Titre nouveaux </a:t>
            </a:r>
            <a:br>
              <a:rPr lang="fr-FR" sz="4000" b="1" dirty="0">
                <a:solidFill>
                  <a:srgbClr val="006581"/>
                </a:solidFill>
                <a:latin typeface="Switzer" pitchFamily="50" charset="0"/>
              </a:rPr>
            </a:br>
            <a:r>
              <a:rPr lang="fr-FR" sz="4000" b="1" dirty="0">
                <a:solidFill>
                  <a:srgbClr val="006581"/>
                </a:solidFill>
                <a:latin typeface="Switzer" pitchFamily="50" charset="0"/>
              </a:rPr>
              <a:t>étudiants</a:t>
            </a:r>
          </a:p>
        </p:txBody>
      </p:sp>
    </p:spTree>
    <p:extLst>
      <p:ext uri="{BB962C8B-B14F-4D97-AF65-F5344CB8AC3E}">
        <p14:creationId xmlns:p14="http://schemas.microsoft.com/office/powerpoint/2010/main" val="677331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975FB9-C637-E737-7463-D90E5425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79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5A21917-8FCE-9BB3-FA4D-668B16BEE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5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0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28EE150-A297-5231-312A-ED2EB108E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12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3482FE-B8EE-A841-9102-BD815FF33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05E0B10-6650-0F41-BD49-BB26EE891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61236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42D26C-1E35-EBAE-42FF-BA4C64F382C7}"/>
              </a:ext>
            </a:extLst>
          </p:cNvPr>
          <p:cNvSpPr/>
          <p:nvPr/>
        </p:nvSpPr>
        <p:spPr>
          <a:xfrm>
            <a:off x="1545771" y="3069771"/>
            <a:ext cx="6509658" cy="544286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36A0485-F8A4-D9AA-5D98-BD4AC3D94865}"/>
              </a:ext>
            </a:extLst>
          </p:cNvPr>
          <p:cNvSpPr/>
          <p:nvPr/>
        </p:nvSpPr>
        <p:spPr>
          <a:xfrm>
            <a:off x="7532914" y="1937657"/>
            <a:ext cx="2677886" cy="522514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522B04F-D61E-F390-A824-C275D1189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21</a:t>
            </a:fld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32F69A-BAAB-E38F-00F2-45E22CD603D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763" y="1937657"/>
            <a:ext cx="10658474" cy="4263118"/>
          </a:xfrm>
        </p:spPr>
        <p:txBody>
          <a:bodyPr/>
          <a:lstStyle/>
          <a:p>
            <a:r>
              <a:rPr lang="fr-CA" dirty="0"/>
              <a:t>«Lorem ipsum </a:t>
            </a:r>
            <a:r>
              <a:rPr lang="fr-CA" dirty="0" err="1"/>
              <a:t>dolor</a:t>
            </a:r>
            <a:r>
              <a:rPr lang="fr-CA" dirty="0"/>
              <a:t> </a:t>
            </a:r>
            <a:r>
              <a:rPr lang="fr-CA" dirty="0" err="1"/>
              <a:t>sit</a:t>
            </a:r>
            <a:r>
              <a:rPr lang="fr-CA" dirty="0"/>
              <a:t> </a:t>
            </a:r>
            <a:r>
              <a:rPr lang="fr-CA" dirty="0" err="1"/>
              <a:t>amet</a:t>
            </a:r>
            <a:r>
              <a:rPr lang="fr-CA" dirty="0"/>
              <a:t>, </a:t>
            </a:r>
            <a:r>
              <a:rPr lang="fr-CA" dirty="0" err="1"/>
              <a:t>consectetuer</a:t>
            </a:r>
            <a:endParaRPr lang="fr-CA" dirty="0"/>
          </a:p>
          <a:p>
            <a:r>
              <a:rPr lang="fr-CA" dirty="0" err="1"/>
              <a:t>adipiscing</a:t>
            </a:r>
            <a:r>
              <a:rPr lang="fr-CA" dirty="0"/>
              <a:t> </a:t>
            </a:r>
            <a:r>
              <a:rPr lang="fr-CA" dirty="0" err="1"/>
              <a:t>elit</a:t>
            </a:r>
            <a:r>
              <a:rPr lang="fr-CA" dirty="0"/>
              <a:t>, </a:t>
            </a:r>
            <a:r>
              <a:rPr lang="fr-CA" dirty="0" err="1"/>
              <a:t>sed</a:t>
            </a:r>
            <a:r>
              <a:rPr lang="fr-CA" dirty="0"/>
              <a:t> diam </a:t>
            </a:r>
            <a:r>
              <a:rPr lang="fr-CA" dirty="0" err="1"/>
              <a:t>nonummy</a:t>
            </a:r>
            <a:r>
              <a:rPr lang="fr-CA" dirty="0"/>
              <a:t> </a:t>
            </a:r>
            <a:r>
              <a:rPr lang="fr-CA" dirty="0" err="1"/>
              <a:t>nibh</a:t>
            </a:r>
            <a:r>
              <a:rPr lang="fr-CA" dirty="0"/>
              <a:t> </a:t>
            </a:r>
            <a:r>
              <a:rPr lang="fr-CA" dirty="0" err="1"/>
              <a:t>euismod</a:t>
            </a:r>
            <a:endParaRPr lang="fr-CA" dirty="0"/>
          </a:p>
          <a:p>
            <a:r>
              <a:rPr lang="fr-CA" dirty="0" err="1"/>
              <a:t>muniasr</a:t>
            </a:r>
            <a:r>
              <a:rPr lang="fr-CA" dirty="0"/>
              <a:t> </a:t>
            </a:r>
            <a:r>
              <a:rPr lang="fr-CA" dirty="0" err="1"/>
              <a:t>tincidunt</a:t>
            </a:r>
            <a:r>
              <a:rPr lang="fr-CA" dirty="0"/>
              <a:t> ut </a:t>
            </a:r>
            <a:r>
              <a:rPr lang="fr-CA" dirty="0" err="1"/>
              <a:t>laoreet</a:t>
            </a:r>
            <a:r>
              <a:rPr lang="fr-CA" dirty="0"/>
              <a:t> </a:t>
            </a:r>
            <a:r>
              <a:rPr lang="fr-CA" dirty="0" err="1"/>
              <a:t>dolore.Lorem</a:t>
            </a:r>
            <a:r>
              <a:rPr lang="fr-CA" dirty="0"/>
              <a:t> ipsum</a:t>
            </a:r>
          </a:p>
          <a:p>
            <a:r>
              <a:rPr lang="fr-CA" dirty="0" err="1"/>
              <a:t>dolor</a:t>
            </a:r>
            <a:r>
              <a:rPr lang="fr-CA" dirty="0"/>
              <a:t> </a:t>
            </a:r>
            <a:r>
              <a:rPr lang="fr-CA" dirty="0" err="1"/>
              <a:t>sit</a:t>
            </a:r>
            <a:r>
              <a:rPr lang="fr-CA" dirty="0"/>
              <a:t> </a:t>
            </a:r>
            <a:r>
              <a:rPr lang="fr-CA" dirty="0" err="1"/>
              <a:t>amet</a:t>
            </a:r>
            <a:r>
              <a:rPr lang="fr-CA" dirty="0"/>
              <a:t>, </a:t>
            </a:r>
            <a:r>
              <a:rPr lang="fr-CA" dirty="0" err="1"/>
              <a:t>consectetuer</a:t>
            </a:r>
            <a:r>
              <a:rPr lang="fr-CA" dirty="0"/>
              <a:t> </a:t>
            </a:r>
            <a:r>
              <a:rPr lang="fr-CA" dirty="0" err="1"/>
              <a:t>adipiscing</a:t>
            </a:r>
            <a:r>
              <a:rPr lang="fr-CA" dirty="0"/>
              <a:t> </a:t>
            </a:r>
            <a:r>
              <a:rPr lang="fr-CA" dirty="0" err="1"/>
              <a:t>elit</a:t>
            </a:r>
            <a:r>
              <a:rPr lang="fr-CA" dirty="0"/>
              <a:t>, </a:t>
            </a:r>
            <a:r>
              <a:rPr lang="fr-CA" dirty="0" err="1"/>
              <a:t>sed</a:t>
            </a:r>
            <a:endParaRPr lang="fr-CA" dirty="0"/>
          </a:p>
          <a:p>
            <a:r>
              <a:rPr lang="fr-CA" dirty="0"/>
              <a:t>diam </a:t>
            </a:r>
            <a:r>
              <a:rPr lang="fr-CA" dirty="0" err="1"/>
              <a:t>nonummy</a:t>
            </a:r>
            <a:r>
              <a:rPr lang="fr-CA" dirty="0"/>
              <a:t> </a:t>
            </a:r>
            <a:r>
              <a:rPr lang="fr-CA" dirty="0" err="1"/>
              <a:t>nibh</a:t>
            </a:r>
            <a:r>
              <a:rPr lang="fr-CA" dirty="0"/>
              <a:t> </a:t>
            </a:r>
            <a:r>
              <a:rPr lang="fr-CA" dirty="0" err="1"/>
              <a:t>euismod</a:t>
            </a:r>
            <a:r>
              <a:rPr lang="fr-CA" dirty="0"/>
              <a:t>.»</a:t>
            </a:r>
          </a:p>
          <a:p>
            <a:r>
              <a:rPr lang="fr-CA" dirty="0"/>
              <a:t>-Lorem Ipsum, 2026</a:t>
            </a:r>
          </a:p>
        </p:txBody>
      </p:sp>
    </p:spTree>
    <p:extLst>
      <p:ext uri="{BB962C8B-B14F-4D97-AF65-F5344CB8AC3E}">
        <p14:creationId xmlns:p14="http://schemas.microsoft.com/office/powerpoint/2010/main" val="4101698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CD2EA-7986-40DA-AE11-E815CAEB6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D4CBED-7AE7-D71B-5AA5-908D202B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22</a:t>
            </a:fld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A62F7-CE16-4004-FA95-C1D7B3AB401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C5793F6-D86F-E256-4EA6-3BC501B95E3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4D5E6C-7841-D60E-EA28-B411538D051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974499A-4FEB-F249-4D96-F9196B6F86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DD33A20-913B-34F9-B5EF-6EEA1EB5D88D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684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E0958-A7D5-9D1A-5BEA-33A60B18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4423F5-6DE7-B279-643E-F6A92669BA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98024A-E409-4464-640A-116A2A58E5F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0D851FE-8308-AC31-D2D8-D514E57069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5F5874-236D-428E-C5F4-039270AF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23</a:t>
            </a:fld>
            <a:endParaRPr lang="en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B917BAD-ED49-D260-84A7-2AF4CEE1EA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757E168-19B0-C20D-B4FC-4A3DB6AB8B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D4789B63-8B7D-4CF1-DB27-B9E16F3AD5C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8DC835E1-B601-CBF4-E406-1B95A178594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924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042B61-BE38-397E-EB25-BED493AC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1D3401-17AB-6A36-FDE9-ED1948BB126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505C88-D2FF-28C7-9982-8208FD459A4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779E458-53F5-D1F7-3628-7B894BCCF4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8FBDB2-69B9-5834-16F2-0C9FFA95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2764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B2170F4-57F9-FA62-DB19-B5AE33CBD4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E735F10-4EF3-C58D-4A83-84845748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0395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E1F9-2469-0B96-2F78-363E1D026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00D061-B666-CAD3-C4CF-210CEA6F98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069FB7-B684-A05B-AD9F-F55F89F60A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6A0F45-FB85-C317-BAF2-B6CB0527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7744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AB51A-D163-C0A6-D6D0-673A794B8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66B452-C133-3014-B68C-510B1FFE9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65AA00-0E6E-DF84-8191-69FB2B597C6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BA8AE6-1394-0153-3E79-9944C73E70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8D89CBC-3658-0B5C-D217-4A57210B01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D2E0E8-DE62-ACD6-BD4A-0F31A3A7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6717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FD66C73-2373-FC04-E5DC-35DA579614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24FB5FF-C34B-42A5-0D04-B0CF1CD47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28</a:t>
            </a:fld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55D59C-E4C6-6429-C302-576FA9C17DC0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960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154ED-3D56-2C67-6521-FAD96D0C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E9420F6-E246-8C69-C3DA-2B76D484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9EDA-ABCE-4584-93A6-340EDF2C7720}" type="slidenum">
              <a:rPr lang="en-CA" smtClean="0"/>
              <a:t>29</a:t>
            </a:fld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6FDBFF-56F3-030A-57BD-C88131401CE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060B9E9-56B5-8BD8-8E62-E8959BC31B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183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0E1A87-1487-7728-134D-CDA14E6E53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8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QO 01">
      <a:dk1>
        <a:srgbClr val="2F4B58"/>
      </a:dk1>
      <a:lt1>
        <a:srgbClr val="FFFFFF"/>
      </a:lt1>
      <a:dk2>
        <a:srgbClr val="126080"/>
      </a:dk2>
      <a:lt2>
        <a:srgbClr val="D0D480"/>
      </a:lt2>
      <a:accent1>
        <a:srgbClr val="67866C"/>
      </a:accent1>
      <a:accent2>
        <a:srgbClr val="E0A64A"/>
      </a:accent2>
      <a:accent3>
        <a:srgbClr val="737A95"/>
      </a:accent3>
      <a:accent4>
        <a:srgbClr val="E3C4C9"/>
      </a:accent4>
      <a:accent5>
        <a:srgbClr val="126080"/>
      </a:accent5>
      <a:accent6>
        <a:srgbClr val="96C3A9"/>
      </a:accent6>
      <a:hlink>
        <a:srgbClr val="126080"/>
      </a:hlink>
      <a:folHlink>
        <a:srgbClr val="E3C4C9"/>
      </a:folHlink>
    </a:clrScheme>
    <a:fontScheme name="UQO">
      <a:majorFont>
        <a:latin typeface="Switzer"/>
        <a:ea typeface=""/>
        <a:cs typeface=""/>
      </a:majorFont>
      <a:minorFont>
        <a:latin typeface="Switz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Autofit/>
      </a:bodyPr>
      <a:lstStyle>
        <a:defPPr algn="l">
          <a:defRPr sz="2600" dirty="0" smtClean="0">
            <a:solidFill>
              <a:schemeClr val="accent3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402</Words>
  <Application>Microsoft Macintosh PowerPoint</Application>
  <PresentationFormat>Grand écran</PresentationFormat>
  <Paragraphs>107</Paragraphs>
  <Slides>30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8" baseType="lpstr">
      <vt:lpstr>Arial</vt:lpstr>
      <vt:lpstr>Calibri</vt:lpstr>
      <vt:lpstr>Switzer</vt:lpstr>
      <vt:lpstr>Switzer Bold</vt:lpstr>
      <vt:lpstr>Switzer Extrabold</vt:lpstr>
      <vt:lpstr>Switzer Light</vt:lpstr>
      <vt:lpstr>Switzer Semibold</vt:lpstr>
      <vt:lpstr>Office Theme</vt:lpstr>
      <vt:lpstr>Présentation PowerPoint</vt:lpstr>
      <vt:lpstr>LE TITRE  DE VOTRE PRÉSENTATION</vt:lpstr>
      <vt:lpstr>Table des matières</vt:lpstr>
      <vt:lpstr>Titre nouveaux  étudiants</vt:lpstr>
      <vt:lpstr>Titre</vt:lpstr>
      <vt:lpstr>Titre</vt:lpstr>
      <vt:lpstr>Présentation PowerPoint</vt:lpstr>
      <vt:lpstr>Titre</vt:lpstr>
      <vt:lpstr>Titre</vt:lpstr>
      <vt:lpstr>Titre</vt:lpstr>
      <vt:lpstr>Présentation PowerPoint</vt:lpstr>
      <vt:lpstr>Titre nouveaux  étudiants</vt:lpstr>
      <vt:lpstr>Titre nouveaux  étudiants</vt:lpstr>
      <vt:lpstr>Titre nouveaux  étudiants</vt:lpstr>
      <vt:lpstr>Titre nouveaux  étudiants</vt:lpstr>
      <vt:lpstr>Titre nouveaux  étudiants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Goyette, Laurie-Ming</dc:creator>
  <cp:lastModifiedBy>Mercier, Alexandre</cp:lastModifiedBy>
  <cp:revision>13</cp:revision>
  <dcterms:created xsi:type="dcterms:W3CDTF">2026-06-23T23:24:25Z</dcterms:created>
  <dcterms:modified xsi:type="dcterms:W3CDTF">2026-09-14T20:09:32Z</dcterms:modified>
</cp:coreProperties>
</file>