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1014" r:id="rId2"/>
    <p:sldId id="1016" r:id="rId3"/>
    <p:sldId id="1017" r:id="rId4"/>
    <p:sldId id="289" r:id="rId5"/>
    <p:sldId id="282" r:id="rId6"/>
    <p:sldId id="257" r:id="rId7"/>
    <p:sldId id="1019" r:id="rId8"/>
    <p:sldId id="275" r:id="rId9"/>
    <p:sldId id="1018" r:id="rId10"/>
    <p:sldId id="276" r:id="rId11"/>
    <p:sldId id="277" r:id="rId12"/>
    <p:sldId id="278" r:id="rId13"/>
    <p:sldId id="1012" r:id="rId14"/>
    <p:sldId id="292" r:id="rId15"/>
    <p:sldId id="259" r:id="rId16"/>
    <p:sldId id="265" r:id="rId17"/>
    <p:sldId id="260" r:id="rId18"/>
    <p:sldId id="262" r:id="rId19"/>
    <p:sldId id="266" r:id="rId20"/>
    <p:sldId id="268" r:id="rId21"/>
    <p:sldId id="1015" r:id="rId22"/>
    <p:sldId id="1021" r:id="rId23"/>
    <p:sldId id="1020" r:id="rId24"/>
    <p:sldId id="1010" r:id="rId25"/>
    <p:sldId id="271" r:id="rId26"/>
  </p:sldIdLst>
  <p:sldSz cx="13004800" cy="7315200"/>
  <p:notesSz cx="13004800" cy="73152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1" clrIdx="0">
    <p:extLst>
      <p:ext uri="{19B8F6BF-5375-455C-9EA6-DF929625EA0E}">
        <p15:presenceInfo xmlns:p15="http://schemas.microsoft.com/office/powerpoint/2012/main" userId="Microsoft Office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C647F"/>
    <a:srgbClr val="739477"/>
    <a:srgbClr val="324C5B"/>
    <a:srgbClr val="C89280"/>
    <a:srgbClr val="77BEB8"/>
    <a:srgbClr val="BF4F4D"/>
    <a:srgbClr val="C79280"/>
    <a:srgbClr val="D7BA97"/>
    <a:srgbClr val="F8B74C"/>
    <a:srgbClr val="EBE7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57EF2AD-502F-C54B-A060-D537D182EA61}" v="1" dt="2022-02-07T12:56:37.664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Style clair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683"/>
    <p:restoredTop sz="94719"/>
  </p:normalViewPr>
  <p:slideViewPr>
    <p:cSldViewPr>
      <p:cViewPr varScale="1">
        <p:scale>
          <a:sx n="139" d="100"/>
          <a:sy n="139" d="100"/>
        </p:scale>
        <p:origin x="1416" y="16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ffari, Hamid" userId="6c0a2fc0-1b3f-45fb-85ff-ed529f79c5b7" providerId="ADAL" clId="{B5656AD7-7F01-BB48-B1C6-F48397014860}"/>
    <pc:docChg chg="undo custSel addSld delSld modSld">
      <pc:chgData name="Saffari, Hamid" userId="6c0a2fc0-1b3f-45fb-85ff-ed529f79c5b7" providerId="ADAL" clId="{B5656AD7-7F01-BB48-B1C6-F48397014860}" dt="2022-01-31T19:53:21.942" v="174" actId="2710"/>
      <pc:docMkLst>
        <pc:docMk/>
      </pc:docMkLst>
      <pc:sldChg chg="modSp mod">
        <pc:chgData name="Saffari, Hamid" userId="6c0a2fc0-1b3f-45fb-85ff-ed529f79c5b7" providerId="ADAL" clId="{B5656AD7-7F01-BB48-B1C6-F48397014860}" dt="2022-01-31T13:48:57.453" v="15" actId="1582"/>
        <pc:sldMkLst>
          <pc:docMk/>
          <pc:sldMk cId="0" sldId="259"/>
        </pc:sldMkLst>
        <pc:cxnChg chg="mod">
          <ac:chgData name="Saffari, Hamid" userId="6c0a2fc0-1b3f-45fb-85ff-ed529f79c5b7" providerId="ADAL" clId="{B5656AD7-7F01-BB48-B1C6-F48397014860}" dt="2022-01-31T13:48:57.453" v="15" actId="1582"/>
          <ac:cxnSpMkLst>
            <pc:docMk/>
            <pc:sldMk cId="0" sldId="259"/>
            <ac:cxnSpMk id="3" creationId="{43E7F4C9-1575-4C46-B6E3-0E0EEE51E706}"/>
          </ac:cxnSpMkLst>
        </pc:cxnChg>
      </pc:sldChg>
      <pc:sldChg chg="modSp mod">
        <pc:chgData name="Saffari, Hamid" userId="6c0a2fc0-1b3f-45fb-85ff-ed529f79c5b7" providerId="ADAL" clId="{B5656AD7-7F01-BB48-B1C6-F48397014860}" dt="2022-01-31T15:11:33.903" v="113" actId="14100"/>
        <pc:sldMkLst>
          <pc:docMk/>
          <pc:sldMk cId="0" sldId="260"/>
        </pc:sldMkLst>
        <pc:picChg chg="mod">
          <ac:chgData name="Saffari, Hamid" userId="6c0a2fc0-1b3f-45fb-85ff-ed529f79c5b7" providerId="ADAL" clId="{B5656AD7-7F01-BB48-B1C6-F48397014860}" dt="2022-01-31T15:11:33.903" v="113" actId="14100"/>
          <ac:picMkLst>
            <pc:docMk/>
            <pc:sldMk cId="0" sldId="260"/>
            <ac:picMk id="6" creationId="{CD0ACEFB-9D72-7649-828A-6501FBBDDB16}"/>
          </ac:picMkLst>
        </pc:picChg>
      </pc:sldChg>
      <pc:sldChg chg="modSp mod">
        <pc:chgData name="Saffari, Hamid" userId="6c0a2fc0-1b3f-45fb-85ff-ed529f79c5b7" providerId="ADAL" clId="{B5656AD7-7F01-BB48-B1C6-F48397014860}" dt="2022-01-31T19:33:25.648" v="115" actId="1076"/>
        <pc:sldMkLst>
          <pc:docMk/>
          <pc:sldMk cId="0" sldId="262"/>
        </pc:sldMkLst>
        <pc:spChg chg="mod">
          <ac:chgData name="Saffari, Hamid" userId="6c0a2fc0-1b3f-45fb-85ff-ed529f79c5b7" providerId="ADAL" clId="{B5656AD7-7F01-BB48-B1C6-F48397014860}" dt="2022-01-31T19:33:25.648" v="115" actId="1076"/>
          <ac:spMkLst>
            <pc:docMk/>
            <pc:sldMk cId="0" sldId="262"/>
            <ac:spMk id="6" creationId="{00000000-0000-0000-0000-000000000000}"/>
          </ac:spMkLst>
        </pc:spChg>
      </pc:sldChg>
      <pc:sldChg chg="modSp mod">
        <pc:chgData name="Saffari, Hamid" userId="6c0a2fc0-1b3f-45fb-85ff-ed529f79c5b7" providerId="ADAL" clId="{B5656AD7-7F01-BB48-B1C6-F48397014860}" dt="2022-01-31T15:06:04.429" v="46" actId="208"/>
        <pc:sldMkLst>
          <pc:docMk/>
          <pc:sldMk cId="0" sldId="265"/>
        </pc:sldMkLst>
        <pc:cxnChg chg="mod">
          <ac:chgData name="Saffari, Hamid" userId="6c0a2fc0-1b3f-45fb-85ff-ed529f79c5b7" providerId="ADAL" clId="{B5656AD7-7F01-BB48-B1C6-F48397014860}" dt="2022-01-31T15:06:04.429" v="46" actId="208"/>
          <ac:cxnSpMkLst>
            <pc:docMk/>
            <pc:sldMk cId="0" sldId="265"/>
            <ac:cxnSpMk id="24" creationId="{FEB4BE32-33EE-7A43-A060-FC1559EFA797}"/>
          </ac:cxnSpMkLst>
        </pc:cxnChg>
      </pc:sldChg>
      <pc:sldChg chg="modSp mod">
        <pc:chgData name="Saffari, Hamid" userId="6c0a2fc0-1b3f-45fb-85ff-ed529f79c5b7" providerId="ADAL" clId="{B5656AD7-7F01-BB48-B1C6-F48397014860}" dt="2022-01-31T15:06:31.649" v="52" actId="207"/>
        <pc:sldMkLst>
          <pc:docMk/>
          <pc:sldMk cId="0" sldId="266"/>
        </pc:sldMkLst>
        <pc:picChg chg="mod">
          <ac:chgData name="Saffari, Hamid" userId="6c0a2fc0-1b3f-45fb-85ff-ed529f79c5b7" providerId="ADAL" clId="{B5656AD7-7F01-BB48-B1C6-F48397014860}" dt="2022-01-31T15:06:24.968" v="50" actId="207"/>
          <ac:picMkLst>
            <pc:docMk/>
            <pc:sldMk cId="0" sldId="266"/>
            <ac:picMk id="8" creationId="{4991E3CB-7A25-BD4F-BB96-B8FBF37A1889}"/>
          </ac:picMkLst>
        </pc:picChg>
        <pc:picChg chg="mod">
          <ac:chgData name="Saffari, Hamid" userId="6c0a2fc0-1b3f-45fb-85ff-ed529f79c5b7" providerId="ADAL" clId="{B5656AD7-7F01-BB48-B1C6-F48397014860}" dt="2022-01-31T15:06:21.668" v="49" actId="207"/>
          <ac:picMkLst>
            <pc:docMk/>
            <pc:sldMk cId="0" sldId="266"/>
            <ac:picMk id="14" creationId="{16C832D9-A2D4-9940-8D49-996384713AAF}"/>
          </ac:picMkLst>
        </pc:picChg>
        <pc:picChg chg="mod">
          <ac:chgData name="Saffari, Hamid" userId="6c0a2fc0-1b3f-45fb-85ff-ed529f79c5b7" providerId="ADAL" clId="{B5656AD7-7F01-BB48-B1C6-F48397014860}" dt="2022-01-31T15:06:18.928" v="48" actId="207"/>
          <ac:picMkLst>
            <pc:docMk/>
            <pc:sldMk cId="0" sldId="266"/>
            <ac:picMk id="15" creationId="{2110E86A-531A-6344-938D-811BD5417BFF}"/>
          </ac:picMkLst>
        </pc:picChg>
        <pc:picChg chg="mod">
          <ac:chgData name="Saffari, Hamid" userId="6c0a2fc0-1b3f-45fb-85ff-ed529f79c5b7" providerId="ADAL" clId="{B5656AD7-7F01-BB48-B1C6-F48397014860}" dt="2022-01-31T15:06:15.485" v="47" actId="207"/>
          <ac:picMkLst>
            <pc:docMk/>
            <pc:sldMk cId="0" sldId="266"/>
            <ac:picMk id="16" creationId="{71E91E46-0543-3B4A-A3A1-F6D443F2E0DE}"/>
          </ac:picMkLst>
        </pc:picChg>
        <pc:picChg chg="mod">
          <ac:chgData name="Saffari, Hamid" userId="6c0a2fc0-1b3f-45fb-85ff-ed529f79c5b7" providerId="ADAL" clId="{B5656AD7-7F01-BB48-B1C6-F48397014860}" dt="2022-01-31T15:06:28.012" v="51" actId="207"/>
          <ac:picMkLst>
            <pc:docMk/>
            <pc:sldMk cId="0" sldId="266"/>
            <ac:picMk id="18" creationId="{F27085C3-9D64-4847-AAF4-B666B5019163}"/>
          </ac:picMkLst>
        </pc:picChg>
        <pc:picChg chg="mod">
          <ac:chgData name="Saffari, Hamid" userId="6c0a2fc0-1b3f-45fb-85ff-ed529f79c5b7" providerId="ADAL" clId="{B5656AD7-7F01-BB48-B1C6-F48397014860}" dt="2022-01-31T15:06:31.649" v="52" actId="207"/>
          <ac:picMkLst>
            <pc:docMk/>
            <pc:sldMk cId="0" sldId="266"/>
            <ac:picMk id="19" creationId="{ECA83C9A-F9CF-9747-B337-685E28EAF112}"/>
          </ac:picMkLst>
        </pc:picChg>
      </pc:sldChg>
      <pc:sldChg chg="modSp mod">
        <pc:chgData name="Saffari, Hamid" userId="6c0a2fc0-1b3f-45fb-85ff-ed529f79c5b7" providerId="ADAL" clId="{B5656AD7-7F01-BB48-B1C6-F48397014860}" dt="2022-01-31T13:53:03.162" v="21" actId="14100"/>
        <pc:sldMkLst>
          <pc:docMk/>
          <pc:sldMk cId="0" sldId="271"/>
        </pc:sldMkLst>
        <pc:picChg chg="mod">
          <ac:chgData name="Saffari, Hamid" userId="6c0a2fc0-1b3f-45fb-85ff-ed529f79c5b7" providerId="ADAL" clId="{B5656AD7-7F01-BB48-B1C6-F48397014860}" dt="2022-01-31T13:53:03.162" v="21" actId="14100"/>
          <ac:picMkLst>
            <pc:docMk/>
            <pc:sldMk cId="0" sldId="271"/>
            <ac:picMk id="3" creationId="{E4B9916F-3696-4642-A54F-2239C9E513A7}"/>
          </ac:picMkLst>
        </pc:picChg>
      </pc:sldChg>
      <pc:sldChg chg="modSp mod">
        <pc:chgData name="Saffari, Hamid" userId="6c0a2fc0-1b3f-45fb-85ff-ed529f79c5b7" providerId="ADAL" clId="{B5656AD7-7F01-BB48-B1C6-F48397014860}" dt="2022-01-31T15:05:27.313" v="42" actId="20577"/>
        <pc:sldMkLst>
          <pc:docMk/>
          <pc:sldMk cId="2861765713" sldId="276"/>
        </pc:sldMkLst>
        <pc:spChg chg="mod">
          <ac:chgData name="Saffari, Hamid" userId="6c0a2fc0-1b3f-45fb-85ff-ed529f79c5b7" providerId="ADAL" clId="{B5656AD7-7F01-BB48-B1C6-F48397014860}" dt="2022-01-31T15:05:27.313" v="42" actId="20577"/>
          <ac:spMkLst>
            <pc:docMk/>
            <pc:sldMk cId="2861765713" sldId="276"/>
            <ac:spMk id="8" creationId="{00000000-0000-0000-0000-000000000000}"/>
          </ac:spMkLst>
        </pc:spChg>
      </pc:sldChg>
      <pc:sldChg chg="modSp mod">
        <pc:chgData name="Saffari, Hamid" userId="6c0a2fc0-1b3f-45fb-85ff-ed529f79c5b7" providerId="ADAL" clId="{B5656AD7-7F01-BB48-B1C6-F48397014860}" dt="2022-01-31T15:11:08.104" v="112" actId="207"/>
        <pc:sldMkLst>
          <pc:docMk/>
          <pc:sldMk cId="2262341820" sldId="277"/>
        </pc:sldMkLst>
        <pc:spChg chg="mod">
          <ac:chgData name="Saffari, Hamid" userId="6c0a2fc0-1b3f-45fb-85ff-ed529f79c5b7" providerId="ADAL" clId="{B5656AD7-7F01-BB48-B1C6-F48397014860}" dt="2022-01-31T15:11:08.104" v="112" actId="207"/>
          <ac:spMkLst>
            <pc:docMk/>
            <pc:sldMk cId="2262341820" sldId="277"/>
            <ac:spMk id="8" creationId="{00000000-0000-0000-0000-000000000000}"/>
          </ac:spMkLst>
        </pc:spChg>
      </pc:sldChg>
      <pc:sldChg chg="modSp mod">
        <pc:chgData name="Saffari, Hamid" userId="6c0a2fc0-1b3f-45fb-85ff-ed529f79c5b7" providerId="ADAL" clId="{B5656AD7-7F01-BB48-B1C6-F48397014860}" dt="2022-01-31T15:05:34.258" v="43" actId="20577"/>
        <pc:sldMkLst>
          <pc:docMk/>
          <pc:sldMk cId="3765479991" sldId="278"/>
        </pc:sldMkLst>
        <pc:spChg chg="mod">
          <ac:chgData name="Saffari, Hamid" userId="6c0a2fc0-1b3f-45fb-85ff-ed529f79c5b7" providerId="ADAL" clId="{B5656AD7-7F01-BB48-B1C6-F48397014860}" dt="2022-01-31T15:05:34.258" v="43" actId="20577"/>
          <ac:spMkLst>
            <pc:docMk/>
            <pc:sldMk cId="3765479991" sldId="278"/>
            <ac:spMk id="8" creationId="{00000000-0000-0000-0000-000000000000}"/>
          </ac:spMkLst>
        </pc:spChg>
      </pc:sldChg>
      <pc:sldChg chg="modSp mod">
        <pc:chgData name="Saffari, Hamid" userId="6c0a2fc0-1b3f-45fb-85ff-ed529f79c5b7" providerId="ADAL" clId="{B5656AD7-7F01-BB48-B1C6-F48397014860}" dt="2022-01-31T15:04:15.953" v="36" actId="208"/>
        <pc:sldMkLst>
          <pc:docMk/>
          <pc:sldMk cId="149026135" sldId="289"/>
        </pc:sldMkLst>
        <pc:cxnChg chg="mod">
          <ac:chgData name="Saffari, Hamid" userId="6c0a2fc0-1b3f-45fb-85ff-ed529f79c5b7" providerId="ADAL" clId="{B5656AD7-7F01-BB48-B1C6-F48397014860}" dt="2022-01-31T15:04:15.953" v="36" actId="208"/>
          <ac:cxnSpMkLst>
            <pc:docMk/>
            <pc:sldMk cId="149026135" sldId="289"/>
            <ac:cxnSpMk id="7" creationId="{23CEA6FD-87EA-5642-98BC-D924F5C3D4DE}"/>
          </ac:cxnSpMkLst>
        </pc:cxnChg>
      </pc:sldChg>
      <pc:sldChg chg="modSp mod">
        <pc:chgData name="Saffari, Hamid" userId="6c0a2fc0-1b3f-45fb-85ff-ed529f79c5b7" providerId="ADAL" clId="{B5656AD7-7F01-BB48-B1C6-F48397014860}" dt="2022-01-31T13:44:14.377" v="11" actId="1076"/>
        <pc:sldMkLst>
          <pc:docMk/>
          <pc:sldMk cId="303252317" sldId="1010"/>
        </pc:sldMkLst>
        <pc:picChg chg="mod">
          <ac:chgData name="Saffari, Hamid" userId="6c0a2fc0-1b3f-45fb-85ff-ed529f79c5b7" providerId="ADAL" clId="{B5656AD7-7F01-BB48-B1C6-F48397014860}" dt="2022-01-31T13:44:14.377" v="11" actId="1076"/>
          <ac:picMkLst>
            <pc:docMk/>
            <pc:sldMk cId="303252317" sldId="1010"/>
            <ac:picMk id="7" creationId="{C4627AB6-C812-0B46-9FD9-17A63362EB42}"/>
          </ac:picMkLst>
        </pc:picChg>
      </pc:sldChg>
      <pc:sldChg chg="addSp delSp modSp del mod">
        <pc:chgData name="Saffari, Hamid" userId="6c0a2fc0-1b3f-45fb-85ff-ed529f79c5b7" providerId="ADAL" clId="{B5656AD7-7F01-BB48-B1C6-F48397014860}" dt="2022-01-31T14:57:13.977" v="30" actId="2696"/>
        <pc:sldMkLst>
          <pc:docMk/>
          <pc:sldMk cId="1246594780" sldId="1011"/>
        </pc:sldMkLst>
        <pc:picChg chg="del">
          <ac:chgData name="Saffari, Hamid" userId="6c0a2fc0-1b3f-45fb-85ff-ed529f79c5b7" providerId="ADAL" clId="{B5656AD7-7F01-BB48-B1C6-F48397014860}" dt="2022-01-31T13:43:44.839" v="6" actId="478"/>
          <ac:picMkLst>
            <pc:docMk/>
            <pc:sldMk cId="1246594780" sldId="1011"/>
            <ac:picMk id="5" creationId="{D9585493-39E2-1B43-AB88-C67F84B303BD}"/>
          </ac:picMkLst>
        </pc:picChg>
        <pc:picChg chg="add mod">
          <ac:chgData name="Saffari, Hamid" userId="6c0a2fc0-1b3f-45fb-85ff-ed529f79c5b7" providerId="ADAL" clId="{B5656AD7-7F01-BB48-B1C6-F48397014860}" dt="2022-01-31T13:43:58.090" v="8" actId="1076"/>
          <ac:picMkLst>
            <pc:docMk/>
            <pc:sldMk cId="1246594780" sldId="1011"/>
            <ac:picMk id="6" creationId="{F823E53E-6790-404B-8C74-F6DE5DE6F845}"/>
          </ac:picMkLst>
        </pc:picChg>
      </pc:sldChg>
      <pc:sldChg chg="modSp mod">
        <pc:chgData name="Saffari, Hamid" userId="6c0a2fc0-1b3f-45fb-85ff-ed529f79c5b7" providerId="ADAL" clId="{B5656AD7-7F01-BB48-B1C6-F48397014860}" dt="2022-01-31T15:05:40.692" v="44" actId="20577"/>
        <pc:sldMkLst>
          <pc:docMk/>
          <pc:sldMk cId="1089139025" sldId="1012"/>
        </pc:sldMkLst>
        <pc:spChg chg="mod">
          <ac:chgData name="Saffari, Hamid" userId="6c0a2fc0-1b3f-45fb-85ff-ed529f79c5b7" providerId="ADAL" clId="{B5656AD7-7F01-BB48-B1C6-F48397014860}" dt="2022-01-31T15:05:40.692" v="44" actId="20577"/>
          <ac:spMkLst>
            <pc:docMk/>
            <pc:sldMk cId="1089139025" sldId="1012"/>
            <ac:spMk id="2" creationId="{3C9F8AB2-1368-D245-9A41-CC5E47922703}"/>
          </ac:spMkLst>
        </pc:spChg>
      </pc:sldChg>
      <pc:sldChg chg="addSp modSp mod setBg">
        <pc:chgData name="Saffari, Hamid" userId="6c0a2fc0-1b3f-45fb-85ff-ed529f79c5b7" providerId="ADAL" clId="{B5656AD7-7F01-BB48-B1C6-F48397014860}" dt="2022-01-31T15:26:26.590" v="114" actId="1076"/>
        <pc:sldMkLst>
          <pc:docMk/>
          <pc:sldMk cId="144531913" sldId="1014"/>
        </pc:sldMkLst>
        <pc:picChg chg="add mod">
          <ac:chgData name="Saffari, Hamid" userId="6c0a2fc0-1b3f-45fb-85ff-ed529f79c5b7" providerId="ADAL" clId="{B5656AD7-7F01-BB48-B1C6-F48397014860}" dt="2022-01-31T15:26:26.590" v="114" actId="1076"/>
          <ac:picMkLst>
            <pc:docMk/>
            <pc:sldMk cId="144531913" sldId="1014"/>
            <ac:picMk id="6" creationId="{6DF12B06-8AEF-4F45-939D-38568F08B043}"/>
          </ac:picMkLst>
        </pc:picChg>
      </pc:sldChg>
      <pc:sldChg chg="modSp mod setBg">
        <pc:chgData name="Saffari, Hamid" userId="6c0a2fc0-1b3f-45fb-85ff-ed529f79c5b7" providerId="ADAL" clId="{B5656AD7-7F01-BB48-B1C6-F48397014860}" dt="2022-01-31T15:06:51.354" v="70" actId="20577"/>
        <pc:sldMkLst>
          <pc:docMk/>
          <pc:sldMk cId="894104080" sldId="1015"/>
        </pc:sldMkLst>
        <pc:spChg chg="mod">
          <ac:chgData name="Saffari, Hamid" userId="6c0a2fc0-1b3f-45fb-85ff-ed529f79c5b7" providerId="ADAL" clId="{B5656AD7-7F01-BB48-B1C6-F48397014860}" dt="2022-01-31T15:06:51.354" v="70" actId="20577"/>
          <ac:spMkLst>
            <pc:docMk/>
            <pc:sldMk cId="894104080" sldId="1015"/>
            <ac:spMk id="2" creationId="{B069808A-5388-A846-A07E-29575E9F0C4C}"/>
          </ac:spMkLst>
        </pc:spChg>
        <pc:spChg chg="mod">
          <ac:chgData name="Saffari, Hamid" userId="6c0a2fc0-1b3f-45fb-85ff-ed529f79c5b7" providerId="ADAL" clId="{B5656AD7-7F01-BB48-B1C6-F48397014860}" dt="2022-01-31T13:52:07.976" v="17" actId="2085"/>
          <ac:spMkLst>
            <pc:docMk/>
            <pc:sldMk cId="894104080" sldId="1015"/>
            <ac:spMk id="3" creationId="{AA25C5EF-7CAC-294D-95EF-4DF800D948A3}"/>
          </ac:spMkLst>
        </pc:spChg>
      </pc:sldChg>
      <pc:sldChg chg="modSp mod">
        <pc:chgData name="Saffari, Hamid" userId="6c0a2fc0-1b3f-45fb-85ff-ed529f79c5b7" providerId="ADAL" clId="{B5656AD7-7F01-BB48-B1C6-F48397014860}" dt="2022-01-31T15:03:47.901" v="34" actId="208"/>
        <pc:sldMkLst>
          <pc:docMk/>
          <pc:sldMk cId="1573813363" sldId="1016"/>
        </pc:sldMkLst>
        <pc:cxnChg chg="mod">
          <ac:chgData name="Saffari, Hamid" userId="6c0a2fc0-1b3f-45fb-85ff-ed529f79c5b7" providerId="ADAL" clId="{B5656AD7-7F01-BB48-B1C6-F48397014860}" dt="2022-01-31T15:03:47.901" v="34" actId="208"/>
          <ac:cxnSpMkLst>
            <pc:docMk/>
            <pc:sldMk cId="1573813363" sldId="1016"/>
            <ac:cxnSpMk id="5" creationId="{5ED86174-A87A-E943-AB56-D422B104866C}"/>
          </ac:cxnSpMkLst>
        </pc:cxnChg>
      </pc:sldChg>
      <pc:sldChg chg="modSp mod">
        <pc:chgData name="Saffari, Hamid" userId="6c0a2fc0-1b3f-45fb-85ff-ed529f79c5b7" providerId="ADAL" clId="{B5656AD7-7F01-BB48-B1C6-F48397014860}" dt="2022-01-31T15:04:06.323" v="35" actId="208"/>
        <pc:sldMkLst>
          <pc:docMk/>
          <pc:sldMk cId="417795096" sldId="1017"/>
        </pc:sldMkLst>
        <pc:cxnChg chg="mod">
          <ac:chgData name="Saffari, Hamid" userId="6c0a2fc0-1b3f-45fb-85ff-ed529f79c5b7" providerId="ADAL" clId="{B5656AD7-7F01-BB48-B1C6-F48397014860}" dt="2022-01-31T15:04:06.323" v="35" actId="208"/>
          <ac:cxnSpMkLst>
            <pc:docMk/>
            <pc:sldMk cId="417795096" sldId="1017"/>
            <ac:cxnSpMk id="3" creationId="{83A38224-7F5E-0E47-8EE0-B3B67D3F4311}"/>
          </ac:cxnSpMkLst>
        </pc:cxnChg>
      </pc:sldChg>
      <pc:sldChg chg="modSp mod">
        <pc:chgData name="Saffari, Hamid" userId="6c0a2fc0-1b3f-45fb-85ff-ed529f79c5b7" providerId="ADAL" clId="{B5656AD7-7F01-BB48-B1C6-F48397014860}" dt="2022-01-31T13:45:59.402" v="13" actId="2711"/>
        <pc:sldMkLst>
          <pc:docMk/>
          <pc:sldMk cId="3146586969" sldId="1018"/>
        </pc:sldMkLst>
        <pc:spChg chg="mod">
          <ac:chgData name="Saffari, Hamid" userId="6c0a2fc0-1b3f-45fb-85ff-ed529f79c5b7" providerId="ADAL" clId="{B5656AD7-7F01-BB48-B1C6-F48397014860}" dt="2022-01-31T13:45:59.402" v="13" actId="2711"/>
          <ac:spMkLst>
            <pc:docMk/>
            <pc:sldMk cId="3146586969" sldId="1018"/>
            <ac:spMk id="3" creationId="{6C8B03AD-11C5-EE4C-9087-D1832C04C1D7}"/>
          </ac:spMkLst>
        </pc:spChg>
      </pc:sldChg>
      <pc:sldChg chg="modSp mod">
        <pc:chgData name="Saffari, Hamid" userId="6c0a2fc0-1b3f-45fb-85ff-ed529f79c5b7" providerId="ADAL" clId="{B5656AD7-7F01-BB48-B1C6-F48397014860}" dt="2022-01-31T15:04:56.060" v="41" actId="207"/>
        <pc:sldMkLst>
          <pc:docMk/>
          <pc:sldMk cId="3609294768" sldId="1019"/>
        </pc:sldMkLst>
        <pc:spChg chg="mod">
          <ac:chgData name="Saffari, Hamid" userId="6c0a2fc0-1b3f-45fb-85ff-ed529f79c5b7" providerId="ADAL" clId="{B5656AD7-7F01-BB48-B1C6-F48397014860}" dt="2022-01-31T15:04:29.296" v="38" actId="20577"/>
          <ac:spMkLst>
            <pc:docMk/>
            <pc:sldMk cId="3609294768" sldId="1019"/>
            <ac:spMk id="8" creationId="{AF4EBDE6-6BDC-6D43-A873-D071E9B117A8}"/>
          </ac:spMkLst>
        </pc:spChg>
        <pc:picChg chg="mod">
          <ac:chgData name="Saffari, Hamid" userId="6c0a2fc0-1b3f-45fb-85ff-ed529f79c5b7" providerId="ADAL" clId="{B5656AD7-7F01-BB48-B1C6-F48397014860}" dt="2022-01-31T15:04:56.060" v="41" actId="207"/>
          <ac:picMkLst>
            <pc:docMk/>
            <pc:sldMk cId="3609294768" sldId="1019"/>
            <ac:picMk id="9" creationId="{99F2CAF8-8140-124E-85CA-35C2371EAA1B}"/>
          </ac:picMkLst>
        </pc:picChg>
      </pc:sldChg>
      <pc:sldChg chg="new del">
        <pc:chgData name="Saffari, Hamid" userId="6c0a2fc0-1b3f-45fb-85ff-ed529f79c5b7" providerId="ADAL" clId="{B5656AD7-7F01-BB48-B1C6-F48397014860}" dt="2022-01-31T14:56:15.780" v="24" actId="2696"/>
        <pc:sldMkLst>
          <pc:docMk/>
          <pc:sldMk cId="618943105" sldId="1020"/>
        </pc:sldMkLst>
      </pc:sldChg>
      <pc:sldChg chg="add del setBg">
        <pc:chgData name="Saffari, Hamid" userId="6c0a2fc0-1b3f-45fb-85ff-ed529f79c5b7" providerId="ADAL" clId="{B5656AD7-7F01-BB48-B1C6-F48397014860}" dt="2022-01-31T14:56:52.557" v="27"/>
        <pc:sldMkLst>
          <pc:docMk/>
          <pc:sldMk cId="983864423" sldId="1020"/>
        </pc:sldMkLst>
      </pc:sldChg>
      <pc:sldChg chg="modSp add mod">
        <pc:chgData name="Saffari, Hamid" userId="6c0a2fc0-1b3f-45fb-85ff-ed529f79c5b7" providerId="ADAL" clId="{B5656AD7-7F01-BB48-B1C6-F48397014860}" dt="2022-01-31T14:57:08.256" v="29"/>
        <pc:sldMkLst>
          <pc:docMk/>
          <pc:sldMk cId="1919038968" sldId="1020"/>
        </pc:sldMkLst>
        <pc:spChg chg="mod">
          <ac:chgData name="Saffari, Hamid" userId="6c0a2fc0-1b3f-45fb-85ff-ed529f79c5b7" providerId="ADAL" clId="{B5656AD7-7F01-BB48-B1C6-F48397014860}" dt="2022-01-31T14:57:08.256" v="29"/>
          <ac:spMkLst>
            <pc:docMk/>
            <pc:sldMk cId="1919038968" sldId="1020"/>
            <ac:spMk id="2" creationId="{E56C00F6-EF2D-7F45-903C-2FE38304819A}"/>
          </ac:spMkLst>
        </pc:spChg>
      </pc:sldChg>
      <pc:sldChg chg="new del">
        <pc:chgData name="Saffari, Hamid" userId="6c0a2fc0-1b3f-45fb-85ff-ed529f79c5b7" providerId="ADAL" clId="{B5656AD7-7F01-BB48-B1C6-F48397014860}" dt="2022-01-31T14:56:16.752" v="25" actId="2696"/>
        <pc:sldMkLst>
          <pc:docMk/>
          <pc:sldMk cId="241047516" sldId="1021"/>
        </pc:sldMkLst>
      </pc:sldChg>
      <pc:sldChg chg="addSp delSp modSp new mod">
        <pc:chgData name="Saffari, Hamid" userId="6c0a2fc0-1b3f-45fb-85ff-ed529f79c5b7" providerId="ADAL" clId="{B5656AD7-7F01-BB48-B1C6-F48397014860}" dt="2022-01-31T19:53:21.942" v="174" actId="2710"/>
        <pc:sldMkLst>
          <pc:docMk/>
          <pc:sldMk cId="407913564" sldId="1021"/>
        </pc:sldMkLst>
        <pc:spChg chg="del">
          <ac:chgData name="Saffari, Hamid" userId="6c0a2fc0-1b3f-45fb-85ff-ed529f79c5b7" providerId="ADAL" clId="{B5656AD7-7F01-BB48-B1C6-F48397014860}" dt="2022-01-31T19:52:27.392" v="149"/>
          <ac:spMkLst>
            <pc:docMk/>
            <pc:sldMk cId="407913564" sldId="1021"/>
            <ac:spMk id="2" creationId="{215CA7D7-DD28-2A42-A969-FC0A7DACD9A8}"/>
          </ac:spMkLst>
        </pc:spChg>
        <pc:spChg chg="mod">
          <ac:chgData name="Saffari, Hamid" userId="6c0a2fc0-1b3f-45fb-85ff-ed529f79c5b7" providerId="ADAL" clId="{B5656AD7-7F01-BB48-B1C6-F48397014860}" dt="2022-01-31T19:53:21.942" v="174" actId="2710"/>
          <ac:spMkLst>
            <pc:docMk/>
            <pc:sldMk cId="407913564" sldId="1021"/>
            <ac:spMk id="3" creationId="{D033165A-4AAD-0445-AD9E-07147A6C4B9A}"/>
          </ac:spMkLst>
        </pc:spChg>
        <pc:spChg chg="mod">
          <ac:chgData name="Saffari, Hamid" userId="6c0a2fc0-1b3f-45fb-85ff-ed529f79c5b7" providerId="ADAL" clId="{B5656AD7-7F01-BB48-B1C6-F48397014860}" dt="2022-01-31T19:34:29.007" v="148" actId="20577"/>
          <ac:spMkLst>
            <pc:docMk/>
            <pc:sldMk cId="407913564" sldId="1021"/>
            <ac:spMk id="4" creationId="{DD86D252-ED8F-1C44-9C1A-8F901391AE4B}"/>
          </ac:spMkLst>
        </pc:spChg>
        <pc:picChg chg="add mod">
          <ac:chgData name="Saffari, Hamid" userId="6c0a2fc0-1b3f-45fb-85ff-ed529f79c5b7" providerId="ADAL" clId="{B5656AD7-7F01-BB48-B1C6-F48397014860}" dt="2022-01-31T19:52:27.392" v="149"/>
          <ac:picMkLst>
            <pc:docMk/>
            <pc:sldMk cId="407913564" sldId="1021"/>
            <ac:picMk id="6" creationId="{CF84AC00-7C30-E442-8845-20AF37BD48F8}"/>
          </ac:picMkLst>
        </pc:picChg>
      </pc:sldChg>
    </pc:docChg>
  </pc:docChgLst>
  <pc:docChgLst>
    <pc:chgData name="Saffari, Hamid" userId="6c0a2fc0-1b3f-45fb-85ff-ed529f79c5b7" providerId="ADAL" clId="{057EF2AD-502F-C54B-A060-D537D182EA61}"/>
    <pc:docChg chg="modSld">
      <pc:chgData name="Saffari, Hamid" userId="6c0a2fc0-1b3f-45fb-85ff-ed529f79c5b7" providerId="ADAL" clId="{057EF2AD-502F-C54B-A060-D537D182EA61}" dt="2022-02-07T12:55:41.234" v="2" actId="1076"/>
      <pc:docMkLst>
        <pc:docMk/>
      </pc:docMkLst>
      <pc:sldChg chg="modSp mod">
        <pc:chgData name="Saffari, Hamid" userId="6c0a2fc0-1b3f-45fb-85ff-ed529f79c5b7" providerId="ADAL" clId="{057EF2AD-502F-C54B-A060-D537D182EA61}" dt="2022-02-07T12:55:41.234" v="2" actId="1076"/>
        <pc:sldMkLst>
          <pc:docMk/>
          <pc:sldMk cId="407913564" sldId="1021"/>
        </pc:sldMkLst>
        <pc:spChg chg="mod">
          <ac:chgData name="Saffari, Hamid" userId="6c0a2fc0-1b3f-45fb-85ff-ed529f79c5b7" providerId="ADAL" clId="{057EF2AD-502F-C54B-A060-D537D182EA61}" dt="2022-02-07T12:55:41.234" v="2" actId="1076"/>
          <ac:spMkLst>
            <pc:docMk/>
            <pc:sldMk cId="407913564" sldId="1021"/>
            <ac:spMk id="4" creationId="{DD86D252-ED8F-1C44-9C1A-8F901391AE4B}"/>
          </ac:spMkLst>
        </pc:spChg>
      </pc:sldChg>
    </pc:docChg>
  </pc:docChgLst>
  <pc:docChgLst>
    <pc:chgData name="Saffari, Hamid" userId="6c0a2fc0-1b3f-45fb-85ff-ed529f79c5b7" providerId="ADAL" clId="{6AE17D81-834A-5248-87BB-8E09FC4D8D1C}"/>
    <pc:docChg chg="custSel modSld">
      <pc:chgData name="Saffari, Hamid" userId="6c0a2fc0-1b3f-45fb-85ff-ed529f79c5b7" providerId="ADAL" clId="{6AE17D81-834A-5248-87BB-8E09FC4D8D1C}" dt="2022-01-08T18:59:57.056" v="2" actId="767"/>
      <pc:docMkLst>
        <pc:docMk/>
      </pc:docMkLst>
      <pc:sldChg chg="addSp delSp modSp mod">
        <pc:chgData name="Saffari, Hamid" userId="6c0a2fc0-1b3f-45fb-85ff-ed529f79c5b7" providerId="ADAL" clId="{6AE17D81-834A-5248-87BB-8E09FC4D8D1C}" dt="2022-01-08T18:59:57.056" v="2" actId="767"/>
        <pc:sldMkLst>
          <pc:docMk/>
          <pc:sldMk cId="0" sldId="256"/>
        </pc:sldMkLst>
        <pc:spChg chg="add del mod">
          <ac:chgData name="Saffari, Hamid" userId="6c0a2fc0-1b3f-45fb-85ff-ed529f79c5b7" providerId="ADAL" clId="{6AE17D81-834A-5248-87BB-8E09FC4D8D1C}" dt="2022-01-08T18:59:54.980" v="1" actId="478"/>
          <ac:spMkLst>
            <pc:docMk/>
            <pc:sldMk cId="0" sldId="256"/>
            <ac:spMk id="6" creationId="{495FDF5F-2683-124E-BF8B-9252815F3490}"/>
          </ac:spMkLst>
        </pc:spChg>
        <pc:spChg chg="add mod">
          <ac:chgData name="Saffari, Hamid" userId="6c0a2fc0-1b3f-45fb-85ff-ed529f79c5b7" providerId="ADAL" clId="{6AE17D81-834A-5248-87BB-8E09FC4D8D1C}" dt="2022-01-08T18:59:57.056" v="2" actId="767"/>
          <ac:spMkLst>
            <pc:docMk/>
            <pc:sldMk cId="0" sldId="256"/>
            <ac:spMk id="7" creationId="{6B388EB7-5D3C-F541-B991-FBA9AC203DD5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Diapo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75836" y="2267712"/>
            <a:ext cx="11059478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latin typeface="Helvetica" pitchFamily="2" charset="0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951672" y="4096512"/>
            <a:ext cx="9107805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latin typeface="Helvetica Light" panose="020B0403020202020204" pitchFamily="34" charset="0"/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423791" y="6803136"/>
            <a:ext cx="4163568" cy="36576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2/7/22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473200" y="1001216"/>
            <a:ext cx="10460987" cy="430887"/>
          </a:xfrm>
        </p:spPr>
        <p:txBody>
          <a:bodyPr lIns="0" tIns="0" rIns="0" bIns="0"/>
          <a:lstStyle>
            <a:lvl1pPr>
              <a:defRPr sz="2800" b="1" i="0">
                <a:solidFill>
                  <a:srgbClr val="2E6480"/>
                </a:solidFill>
                <a:latin typeface="Helvetica" pitchFamily="2" charset="0"/>
                <a:cs typeface="Calibri"/>
              </a:defRPr>
            </a:lvl1pPr>
          </a:lstStyle>
          <a:p>
            <a:endParaRPr dirty="0"/>
          </a:p>
        </p:txBody>
      </p:sp>
      <p:sp>
        <p:nvSpPr>
          <p:cNvPr id="7" name="object 10">
            <a:extLst>
              <a:ext uri="{FF2B5EF4-FFF2-40B4-BE49-F238E27FC236}">
                <a16:creationId xmlns:a16="http://schemas.microsoft.com/office/drawing/2014/main" id="{4659AF45-C49D-4F44-8E58-7ED1E1658A26}"/>
              </a:ext>
            </a:extLst>
          </p:cNvPr>
          <p:cNvSpPr/>
          <p:nvPr userDrawn="1"/>
        </p:nvSpPr>
        <p:spPr>
          <a:xfrm>
            <a:off x="1" y="1010143"/>
            <a:ext cx="1244600" cy="381635"/>
          </a:xfrm>
          <a:custGeom>
            <a:avLst/>
            <a:gdLst/>
            <a:ahLst/>
            <a:cxnLst/>
            <a:rect l="l" t="t" r="r" b="b"/>
            <a:pathLst>
              <a:path w="4526915" h="381634">
                <a:moveTo>
                  <a:pt x="0" y="0"/>
                </a:moveTo>
                <a:lnTo>
                  <a:pt x="4526585" y="0"/>
                </a:lnTo>
                <a:lnTo>
                  <a:pt x="4526585" y="381186"/>
                </a:lnTo>
                <a:lnTo>
                  <a:pt x="0" y="381186"/>
                </a:lnTo>
                <a:lnTo>
                  <a:pt x="0" y="0"/>
                </a:lnTo>
                <a:close/>
              </a:path>
            </a:pathLst>
          </a:custGeom>
          <a:solidFill>
            <a:srgbClr val="2C64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Espace réservé du contenu 10">
            <a:extLst>
              <a:ext uri="{FF2B5EF4-FFF2-40B4-BE49-F238E27FC236}">
                <a16:creationId xmlns:a16="http://schemas.microsoft.com/office/drawing/2014/main" id="{0A5ADFFE-80BA-9543-9291-996085BC8AB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473200" y="1752600"/>
            <a:ext cx="10363200" cy="1538883"/>
          </a:xfrm>
        </p:spPr>
        <p:txBody>
          <a:bodyPr/>
          <a:lstStyle>
            <a:lvl1pPr>
              <a:defRPr sz="2000"/>
            </a:lvl1pPr>
            <a:lvl2pPr>
              <a:defRPr sz="2000" b="0" i="0">
                <a:latin typeface="Helvetica Light" panose="020B0403020202020204" pitchFamily="34" charset="0"/>
              </a:defRPr>
            </a:lvl2pPr>
            <a:lvl3pPr>
              <a:defRPr sz="2000" b="0" i="0">
                <a:latin typeface="Helvetica Light" panose="020B0403020202020204" pitchFamily="34" charset="0"/>
              </a:defRPr>
            </a:lvl3pPr>
            <a:lvl4pPr>
              <a:defRPr sz="2000" b="0" i="0">
                <a:latin typeface="Helvetica Light" panose="020B0403020202020204" pitchFamily="34" charset="0"/>
              </a:defRPr>
            </a:lvl4pPr>
            <a:lvl5pPr>
              <a:defRPr sz="2000" b="0" i="0">
                <a:latin typeface="Helvetica Light" panose="020B0403020202020204" pitchFamily="34" charset="0"/>
              </a:defRPr>
            </a:lvl5pPr>
          </a:lstStyle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au milie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473200" y="1001216"/>
            <a:ext cx="10460987" cy="430887"/>
          </a:xfrm>
        </p:spPr>
        <p:txBody>
          <a:bodyPr lIns="0" tIns="0" rIns="0" bIns="0"/>
          <a:lstStyle>
            <a:lvl1pPr>
              <a:defRPr sz="2800" b="1" i="0">
                <a:solidFill>
                  <a:srgbClr val="2E6480"/>
                </a:solidFill>
                <a:latin typeface="Helvetica" pitchFamily="2" charset="0"/>
                <a:cs typeface="Calibri"/>
              </a:defRPr>
            </a:lvl1pPr>
          </a:lstStyle>
          <a:p>
            <a:endParaRPr dirty="0"/>
          </a:p>
        </p:txBody>
      </p:sp>
      <p:sp>
        <p:nvSpPr>
          <p:cNvPr id="7" name="object 10">
            <a:extLst>
              <a:ext uri="{FF2B5EF4-FFF2-40B4-BE49-F238E27FC236}">
                <a16:creationId xmlns:a16="http://schemas.microsoft.com/office/drawing/2014/main" id="{4659AF45-C49D-4F44-8E58-7ED1E1658A26}"/>
              </a:ext>
            </a:extLst>
          </p:cNvPr>
          <p:cNvSpPr/>
          <p:nvPr userDrawn="1"/>
        </p:nvSpPr>
        <p:spPr>
          <a:xfrm>
            <a:off x="1" y="1010143"/>
            <a:ext cx="1244600" cy="381635"/>
          </a:xfrm>
          <a:custGeom>
            <a:avLst/>
            <a:gdLst/>
            <a:ahLst/>
            <a:cxnLst/>
            <a:rect l="l" t="t" r="r" b="b"/>
            <a:pathLst>
              <a:path w="4526915" h="381634">
                <a:moveTo>
                  <a:pt x="0" y="0"/>
                </a:moveTo>
                <a:lnTo>
                  <a:pt x="4526585" y="0"/>
                </a:lnTo>
                <a:lnTo>
                  <a:pt x="4526585" y="381186"/>
                </a:lnTo>
                <a:lnTo>
                  <a:pt x="0" y="381186"/>
                </a:lnTo>
                <a:lnTo>
                  <a:pt x="0" y="0"/>
                </a:lnTo>
                <a:close/>
              </a:path>
            </a:pathLst>
          </a:custGeom>
          <a:solidFill>
            <a:srgbClr val="2C64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Espace réservé du contenu 10">
            <a:extLst>
              <a:ext uri="{FF2B5EF4-FFF2-40B4-BE49-F238E27FC236}">
                <a16:creationId xmlns:a16="http://schemas.microsoft.com/office/drawing/2014/main" id="{0A5ADFFE-80BA-9543-9291-996085BC8AB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473200" y="1752600"/>
            <a:ext cx="5029200" cy="4724400"/>
          </a:xfrm>
        </p:spPr>
        <p:txBody>
          <a:bodyPr/>
          <a:lstStyle>
            <a:lvl1pPr>
              <a:defRPr sz="2000"/>
            </a:lvl1pPr>
            <a:lvl2pPr>
              <a:defRPr sz="2000" b="0" i="0">
                <a:latin typeface="Helvetica Light" panose="020B0403020202020204" pitchFamily="34" charset="0"/>
              </a:defRPr>
            </a:lvl2pPr>
            <a:lvl3pPr>
              <a:defRPr sz="2000" b="0" i="0">
                <a:latin typeface="Helvetica Light" panose="020B0403020202020204" pitchFamily="34" charset="0"/>
              </a:defRPr>
            </a:lvl3pPr>
            <a:lvl4pPr>
              <a:defRPr sz="2000" b="0" i="0">
                <a:latin typeface="Helvetica Light" panose="020B0403020202020204" pitchFamily="34" charset="0"/>
              </a:defRPr>
            </a:lvl4pPr>
            <a:lvl5pPr>
              <a:defRPr sz="2000" b="0" i="0">
                <a:latin typeface="Helvetica Light" panose="020B0403020202020204" pitchFamily="34" charset="0"/>
              </a:defRPr>
            </a:lvl5pPr>
          </a:lstStyle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D12BE3D2-D9C7-7941-98EB-7DCCF6488A1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882762" y="2400300"/>
            <a:ext cx="5051425" cy="3429000"/>
          </a:xfrm>
          <a:pattFill prst="pct90">
            <a:fgClr>
              <a:schemeClr val="tx1"/>
            </a:fgClr>
            <a:bgClr>
              <a:schemeClr val="bg1"/>
            </a:bgClr>
          </a:pattFill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743764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moitié dro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30200" y="685800"/>
            <a:ext cx="5698485" cy="430887"/>
          </a:xfrm>
        </p:spPr>
        <p:txBody>
          <a:bodyPr lIns="0" tIns="0" rIns="0" bIns="0"/>
          <a:lstStyle>
            <a:lvl1pPr>
              <a:defRPr sz="2800" b="1" i="0">
                <a:solidFill>
                  <a:srgbClr val="2E6480"/>
                </a:solidFill>
                <a:latin typeface="Helvetica" pitchFamily="2" charset="0"/>
                <a:cs typeface="Calibri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68835" y="1613249"/>
            <a:ext cx="5659850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/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>
          <a:xfrm>
            <a:off x="4423791" y="6803136"/>
            <a:ext cx="4163568" cy="36576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2/7/22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879B8D2E-AE12-174D-9D65-1AA5D4F6FFC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10313" y="0"/>
            <a:ext cx="6694487" cy="7315200"/>
          </a:xfrm>
          <a:pattFill prst="pct90">
            <a:fgClr>
              <a:schemeClr val="tx1"/>
            </a:fgClr>
            <a:bgClr>
              <a:schemeClr val="bg1"/>
            </a:bgClr>
          </a:pattFill>
        </p:spPr>
        <p:txBody>
          <a:bodyPr/>
          <a:lstStyle/>
          <a:p>
            <a:endParaRPr lang="fr-C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moitié ga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035800" y="609600"/>
            <a:ext cx="5698485" cy="430887"/>
          </a:xfrm>
        </p:spPr>
        <p:txBody>
          <a:bodyPr lIns="0" tIns="0" rIns="0" bIns="0"/>
          <a:lstStyle>
            <a:lvl1pPr>
              <a:defRPr sz="2800" b="1" i="0">
                <a:solidFill>
                  <a:srgbClr val="2E6480"/>
                </a:solidFill>
                <a:latin typeface="Helvetica" pitchFamily="2" charset="0"/>
                <a:cs typeface="Calibri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7074435" y="1801446"/>
            <a:ext cx="5659850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/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>
          <a:xfrm>
            <a:off x="4423791" y="6803136"/>
            <a:ext cx="4163568" cy="36576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2/7/22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879B8D2E-AE12-174D-9D65-1AA5D4F6FFC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8349"/>
            <a:ext cx="6694487" cy="7315200"/>
          </a:xfrm>
          <a:pattFill prst="pct90">
            <a:fgClr>
              <a:schemeClr val="tx1"/>
            </a:fgClr>
            <a:bgClr>
              <a:schemeClr val="bg1"/>
            </a:bgClr>
          </a:pattFill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525356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hoto à dro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>
          <a:xfrm>
            <a:off x="4423791" y="6803136"/>
            <a:ext cx="4163568" cy="36576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2/7/22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560F38FE-D5C5-BD45-9DAE-D29F03799A9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367838" y="0"/>
            <a:ext cx="3636962" cy="7315200"/>
          </a:xfr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/>
          <a:lstStyle/>
          <a:p>
            <a:endParaRPr lang="fr-CA"/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3F36D407-1547-A942-AB65-B4649996794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2600" y="1371600"/>
            <a:ext cx="8534400" cy="5797550"/>
          </a:xfrm>
        </p:spPr>
        <p:txBody>
          <a:bodyPr/>
          <a:lstStyle/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71DC89B1-2DA8-4B46-9B73-02E3286D5C2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2600" y="457200"/>
            <a:ext cx="8534400" cy="430887"/>
          </a:xfrm>
        </p:spPr>
        <p:txBody>
          <a:bodyPr/>
          <a:lstStyle>
            <a:lvl1pPr>
              <a:defRPr sz="2800" b="1" i="0">
                <a:solidFill>
                  <a:srgbClr val="2C647F"/>
                </a:solidFill>
                <a:latin typeface="Helvetica" pitchFamily="2" charset="0"/>
              </a:defRPr>
            </a:lvl1pPr>
          </a:lstStyle>
          <a:p>
            <a:pPr lvl="0"/>
            <a:endParaRPr lang="fr-CA" dirty="0"/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2DFC70B4-E525-3545-AC1F-20C3CB6890A1}"/>
              </a:ext>
            </a:extLst>
          </p:cNvPr>
          <p:cNvCxnSpPr/>
          <p:nvPr userDrawn="1"/>
        </p:nvCxnSpPr>
        <p:spPr>
          <a:xfrm>
            <a:off x="482600" y="1066800"/>
            <a:ext cx="8534400" cy="36000"/>
          </a:xfrm>
          <a:prstGeom prst="line">
            <a:avLst/>
          </a:prstGeom>
          <a:ln w="12700">
            <a:solidFill>
              <a:srgbClr val="2C64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hoto à ga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>
          <a:xfrm>
            <a:off x="4423791" y="6803136"/>
            <a:ext cx="4163568" cy="36576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2/7/22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560F38FE-D5C5-BD45-9DAE-D29F03799A9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388" y="0"/>
            <a:ext cx="3636962" cy="7315200"/>
          </a:xfr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/>
          <a:lstStyle/>
          <a:p>
            <a:endParaRPr lang="fr-CA"/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3F36D407-1547-A942-AB65-B4649996794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064000" y="1317252"/>
            <a:ext cx="8534400" cy="5797550"/>
          </a:xfrm>
        </p:spPr>
        <p:txBody>
          <a:bodyPr/>
          <a:lstStyle/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71DC89B1-2DA8-4B46-9B73-02E3286D5C2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064000" y="474781"/>
            <a:ext cx="8534400" cy="430887"/>
          </a:xfrm>
        </p:spPr>
        <p:txBody>
          <a:bodyPr/>
          <a:lstStyle>
            <a:lvl1pPr>
              <a:defRPr sz="2800" b="1" i="0">
                <a:solidFill>
                  <a:srgbClr val="2C647F"/>
                </a:solidFill>
                <a:latin typeface="Helvetica" pitchFamily="2" charset="0"/>
              </a:defRPr>
            </a:lvl1pPr>
          </a:lstStyle>
          <a:p>
            <a:pPr lvl="0"/>
            <a:endParaRPr lang="fr-CA" dirty="0"/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2DFC70B4-E525-3545-AC1F-20C3CB6890A1}"/>
              </a:ext>
            </a:extLst>
          </p:cNvPr>
          <p:cNvCxnSpPr/>
          <p:nvPr userDrawn="1"/>
        </p:nvCxnSpPr>
        <p:spPr>
          <a:xfrm>
            <a:off x="4064000" y="1093460"/>
            <a:ext cx="8534400" cy="36000"/>
          </a:xfrm>
          <a:prstGeom prst="line">
            <a:avLst/>
          </a:prstGeom>
          <a:ln w="12700">
            <a:solidFill>
              <a:srgbClr val="2C64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662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Diapo viè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>
          <a:xfrm>
            <a:off x="4423791" y="6803136"/>
            <a:ext cx="4163568" cy="36576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2/7/22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96398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244599" y="914400"/>
            <a:ext cx="10460987" cy="5746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rgbClr val="2E6480"/>
                </a:solidFill>
                <a:latin typeface="Calibri"/>
                <a:cs typeface="Calibri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296455" y="1905000"/>
            <a:ext cx="10400025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50557" y="6803136"/>
            <a:ext cx="2992564" cy="3657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2/7/22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9368028" y="6803136"/>
            <a:ext cx="2992564" cy="3657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9" r:id="rId3"/>
    <p:sldLayoutId id="2147483663" r:id="rId4"/>
    <p:sldLayoutId id="2147483667" r:id="rId5"/>
    <p:sldLayoutId id="2147483664" r:id="rId6"/>
    <p:sldLayoutId id="2147483668" r:id="rId7"/>
    <p:sldLayoutId id="2147483665" r:id="rId8"/>
    <p:sldLayoutId id="2147483671" r:id="rId9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>
        <a:defRPr b="1" i="0">
          <a:latin typeface="Helvetica" pitchFamily="2" charset="0"/>
          <a:ea typeface="+mj-ea"/>
          <a:cs typeface="+mj-cs"/>
        </a:defRPr>
      </a:lvl1pPr>
    </p:titleStyle>
    <p:bodyStyle>
      <a:lvl1pPr marL="0">
        <a:defRPr b="0" i="0">
          <a:latin typeface="Helvetica Light" panose="020B0403020202020204" pitchFamily="34" charset="0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hyperlink" Target="https://www.adobe.com/ca_fr/creativecloud/design/discover/serif-vs-sans-serif.html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visuafy.com/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pexels.com/fr-fr/" TargetMode="External"/><Relationship Id="rId4" Type="http://schemas.openxmlformats.org/officeDocument/2006/relationships/hyperlink" Target="https://pixabay.com/fr/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8C2B3DA-B24B-674B-9ED1-1CFA083AD0CE}"/>
              </a:ext>
            </a:extLst>
          </p:cNvPr>
          <p:cNvSpPr/>
          <p:nvPr/>
        </p:nvSpPr>
        <p:spPr>
          <a:xfrm>
            <a:off x="0" y="4191000"/>
            <a:ext cx="13006832" cy="31241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3" name="object 2">
            <a:extLst>
              <a:ext uri="{FF2B5EF4-FFF2-40B4-BE49-F238E27FC236}">
                <a16:creationId xmlns:a16="http://schemas.microsoft.com/office/drawing/2014/main" id="{18545567-2080-FE4A-8137-963B7C2F6573}"/>
              </a:ext>
            </a:extLst>
          </p:cNvPr>
          <p:cNvSpPr txBox="1">
            <a:spLocks/>
          </p:cNvSpPr>
          <p:nvPr/>
        </p:nvSpPr>
        <p:spPr>
          <a:xfrm>
            <a:off x="635000" y="5732188"/>
            <a:ext cx="5052715" cy="461665"/>
          </a:xfrm>
          <a:prstGeom prst="rect">
            <a:avLst/>
          </a:prstGeom>
        </p:spPr>
        <p:txBody>
          <a:bodyPr vert="horz" wrap="square" lIns="0" tIns="114300" rIns="0" bIns="0" rtlCol="0">
            <a:spAutoFit/>
          </a:bodyPr>
          <a:lstStyle>
            <a:lvl1pPr>
              <a:defRPr b="1" i="0">
                <a:latin typeface="Helvetica" pitchFamily="2" charset="0"/>
                <a:ea typeface="+mj-ea"/>
                <a:cs typeface="+mj-cs"/>
              </a:defRPr>
            </a:lvl1pPr>
          </a:lstStyle>
          <a:p>
            <a:pPr algn="l">
              <a:spcBef>
                <a:spcPts val="600"/>
              </a:spcBef>
            </a:pPr>
            <a:r>
              <a:rPr lang="fr-CA" sz="2250" b="0" kern="0" dirty="0">
                <a:solidFill>
                  <a:srgbClr val="324C5B"/>
                </a:solidFill>
                <a:cs typeface="Gill Sans MT"/>
              </a:rPr>
              <a:t>Nom de la personne enseignante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6920D7A-A3C1-554F-93EC-5898E9F083D7}"/>
              </a:ext>
            </a:extLst>
          </p:cNvPr>
          <p:cNvSpPr/>
          <p:nvPr/>
        </p:nvSpPr>
        <p:spPr>
          <a:xfrm>
            <a:off x="482600" y="4826229"/>
            <a:ext cx="32367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sz="2800" b="1" kern="0" dirty="0">
                <a:solidFill>
                  <a:srgbClr val="324C5B"/>
                </a:solidFill>
                <a:latin typeface="Helvetica" pitchFamily="2" charset="0"/>
                <a:ea typeface="+mj-ea"/>
                <a:cs typeface="Lucida Sans"/>
              </a:rPr>
              <a:t>TITRE DU COURS</a:t>
            </a:r>
            <a:endParaRPr lang="fr-CA" b="1" dirty="0">
              <a:solidFill>
                <a:srgbClr val="324C5B"/>
              </a:solidFill>
              <a:latin typeface="Helvetica" pitchFamily="2" charset="0"/>
            </a:endParaRPr>
          </a:p>
        </p:txBody>
      </p:sp>
      <p:sp>
        <p:nvSpPr>
          <p:cNvPr id="5" name="object 3">
            <a:extLst>
              <a:ext uri="{FF2B5EF4-FFF2-40B4-BE49-F238E27FC236}">
                <a16:creationId xmlns:a16="http://schemas.microsoft.com/office/drawing/2014/main" id="{2FDC33D5-6748-0D4A-B6A3-511D8532375D}"/>
              </a:ext>
            </a:extLst>
          </p:cNvPr>
          <p:cNvSpPr/>
          <p:nvPr/>
        </p:nvSpPr>
        <p:spPr>
          <a:xfrm>
            <a:off x="501904" y="5522818"/>
            <a:ext cx="6502400" cy="36000"/>
          </a:xfrm>
          <a:custGeom>
            <a:avLst/>
            <a:gdLst/>
            <a:ahLst/>
            <a:cxnLst/>
            <a:rect l="l" t="t" r="r" b="b"/>
            <a:pathLst>
              <a:path w="6508750" h="191135">
                <a:moveTo>
                  <a:pt x="0" y="0"/>
                </a:moveTo>
                <a:lnTo>
                  <a:pt x="6508752" y="0"/>
                </a:lnTo>
                <a:lnTo>
                  <a:pt x="6508752" y="190592"/>
                </a:lnTo>
                <a:lnTo>
                  <a:pt x="0" y="190592"/>
                </a:lnTo>
                <a:lnTo>
                  <a:pt x="0" y="0"/>
                </a:lnTo>
                <a:close/>
              </a:path>
            </a:pathLst>
          </a:custGeom>
          <a:solidFill>
            <a:srgbClr val="C79280"/>
          </a:solidFill>
        </p:spPr>
        <p:txBody>
          <a:bodyPr wrap="square" lIns="0" tIns="0" rIns="0" bIns="0" rtlCol="0"/>
          <a:lstStyle/>
          <a:p>
            <a:endParaRPr>
              <a:solidFill>
                <a:srgbClr val="C79280"/>
              </a:solidFill>
            </a:endParaRPr>
          </a:p>
        </p:txBody>
      </p:sp>
      <p:pic>
        <p:nvPicPr>
          <p:cNvPr id="6" name="Picture 4" descr="Logo-4d-bleu.jpg">
            <a:extLst>
              <a:ext uri="{FF2B5EF4-FFF2-40B4-BE49-F238E27FC236}">
                <a16:creationId xmlns:a16="http://schemas.microsoft.com/office/drawing/2014/main" id="{6DF12B06-8AEF-4F45-939D-38568F08B0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84000" y="6553200"/>
            <a:ext cx="1013323" cy="41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3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/>
          <p:nvPr/>
        </p:nvSpPr>
        <p:spPr>
          <a:xfrm>
            <a:off x="1854200" y="2743200"/>
            <a:ext cx="4800600" cy="22765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50000"/>
              </a:lnSpc>
              <a:spcBef>
                <a:spcPts val="5"/>
              </a:spcBef>
            </a:pPr>
            <a:r>
              <a:rPr lang="fr-CA" sz="2000" spc="130" dirty="0">
                <a:solidFill>
                  <a:srgbClr val="292929"/>
                </a:solidFill>
                <a:latin typeface="Helvetica Light" panose="020B0403020202020204" pitchFamily="34" charset="0"/>
                <a:cs typeface="Gill Sans MT"/>
              </a:rPr>
              <a:t>Choisissez </a:t>
            </a:r>
            <a:r>
              <a:rPr lang="fr-CA" sz="2000" b="1" spc="130" dirty="0">
                <a:solidFill>
                  <a:srgbClr val="2C647F"/>
                </a:solidFill>
                <a:latin typeface="Helvetica" pitchFamily="2" charset="0"/>
                <a:cs typeface="Gill Sans MT"/>
              </a:rPr>
              <a:t>2 ou 3 couleurs </a:t>
            </a:r>
            <a:r>
              <a:rPr lang="fr-CA" sz="2000" spc="130" dirty="0">
                <a:solidFill>
                  <a:srgbClr val="292929"/>
                </a:solidFill>
                <a:latin typeface="Helvetica Light" panose="020B0403020202020204" pitchFamily="34" charset="0"/>
                <a:cs typeface="Gill Sans MT"/>
              </a:rPr>
              <a:t>au maximum pour les polices de votre texte, tout en respectant un bon contraste avec la couleur du fond d’écran.</a:t>
            </a:r>
            <a:endParaRPr lang="fr-CA" sz="2000" dirty="0">
              <a:latin typeface="Helvetica Light" panose="020B0403020202020204" pitchFamily="34" charset="0"/>
              <a:cs typeface="Gill Sans MT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473200" y="1000812"/>
            <a:ext cx="488393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fr-CA" b="1" dirty="0">
                <a:latin typeface="Helvetica" pitchFamily="2" charset="0"/>
              </a:rPr>
              <a:t>COULEUR</a:t>
            </a:r>
          </a:p>
        </p:txBody>
      </p:sp>
      <p:sp>
        <p:nvSpPr>
          <p:cNvPr id="10" name="object 10"/>
          <p:cNvSpPr/>
          <p:nvPr/>
        </p:nvSpPr>
        <p:spPr>
          <a:xfrm>
            <a:off x="1" y="1010143"/>
            <a:ext cx="1244600" cy="381635"/>
          </a:xfrm>
          <a:custGeom>
            <a:avLst/>
            <a:gdLst/>
            <a:ahLst/>
            <a:cxnLst/>
            <a:rect l="l" t="t" r="r" b="b"/>
            <a:pathLst>
              <a:path w="4526915" h="381634">
                <a:moveTo>
                  <a:pt x="0" y="0"/>
                </a:moveTo>
                <a:lnTo>
                  <a:pt x="4526585" y="0"/>
                </a:lnTo>
                <a:lnTo>
                  <a:pt x="4526585" y="381186"/>
                </a:lnTo>
                <a:lnTo>
                  <a:pt x="0" y="381186"/>
                </a:lnTo>
                <a:lnTo>
                  <a:pt x="0" y="0"/>
                </a:lnTo>
                <a:close/>
              </a:path>
            </a:pathLst>
          </a:custGeom>
          <a:solidFill>
            <a:srgbClr val="2C647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8175123-99B3-B743-B4E3-FD422F5B37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35800" y="2324099"/>
            <a:ext cx="4686216" cy="3114721"/>
          </a:xfrm>
          <a:prstGeom prst="rect">
            <a:avLst/>
          </a:prstGeom>
          <a:effectLst>
            <a:outerShdw blurRad="50800" dist="38100" dir="2700000" sx="100813" sy="100813" algn="tl" rotWithShape="0">
              <a:prstClr val="black">
                <a:alpha val="29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61765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/>
          <p:nvPr/>
        </p:nvSpPr>
        <p:spPr>
          <a:xfrm>
            <a:off x="1171847" y="2689954"/>
            <a:ext cx="5368145" cy="28726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8450" marR="5080" indent="-285750">
              <a:lnSpc>
                <a:spcPct val="150000"/>
              </a:lnSpc>
              <a:spcBef>
                <a:spcPts val="5"/>
              </a:spcBef>
              <a:buFont typeface="Arial" panose="020B0604020202020204" pitchFamily="34" charset="0"/>
              <a:buChar char="•"/>
            </a:pPr>
            <a:r>
              <a:rPr lang="fr-CA" spc="130" dirty="0">
                <a:solidFill>
                  <a:srgbClr val="292929"/>
                </a:solidFill>
                <a:latin typeface="Raleway" panose="020B0503030101060003" pitchFamily="34" charset="77"/>
                <a:cs typeface="Gill Sans MT"/>
              </a:rPr>
              <a:t>Limitez-vous à </a:t>
            </a:r>
            <a:r>
              <a:rPr lang="fr-CA" b="1" spc="130" dirty="0">
                <a:solidFill>
                  <a:srgbClr val="2C647F"/>
                </a:solidFill>
                <a:latin typeface="Helvetica" pitchFamily="2" charset="0"/>
                <a:cs typeface="Gill Sans MT"/>
              </a:rPr>
              <a:t>2 ou 3 polices </a:t>
            </a:r>
            <a:r>
              <a:rPr lang="fr-CA" spc="130" dirty="0">
                <a:solidFill>
                  <a:srgbClr val="292929"/>
                </a:solidFill>
                <a:latin typeface="Raleway" panose="020B0503030101060003" pitchFamily="34" charset="77"/>
                <a:cs typeface="Gill Sans MT"/>
              </a:rPr>
              <a:t>différentes au maximum et à 2 tailles seulement </a:t>
            </a:r>
          </a:p>
          <a:p>
            <a:pPr marL="12700" marR="5080">
              <a:lnSpc>
                <a:spcPct val="150000"/>
              </a:lnSpc>
              <a:spcBef>
                <a:spcPts val="5"/>
              </a:spcBef>
            </a:pPr>
            <a:r>
              <a:rPr lang="fr-CA" spc="130" dirty="0">
                <a:solidFill>
                  <a:srgbClr val="292929"/>
                </a:solidFill>
                <a:latin typeface="Raleway" panose="020B0503030101060003" pitchFamily="34" charset="77"/>
                <a:cs typeface="Gill Sans MT"/>
              </a:rPr>
              <a:t>    (20 points minimum). </a:t>
            </a:r>
          </a:p>
          <a:p>
            <a:pPr marL="12700" marR="5080">
              <a:lnSpc>
                <a:spcPct val="150000"/>
              </a:lnSpc>
              <a:spcBef>
                <a:spcPts val="5"/>
              </a:spcBef>
            </a:pPr>
            <a:endParaRPr lang="fr-CA" spc="130" dirty="0">
              <a:solidFill>
                <a:srgbClr val="292929"/>
              </a:solidFill>
              <a:latin typeface="Raleway" panose="020B0503030101060003" pitchFamily="34" charset="77"/>
              <a:cs typeface="Gill Sans MT"/>
            </a:endParaRPr>
          </a:p>
          <a:p>
            <a:pPr marL="298450" marR="5080" indent="-285750">
              <a:lnSpc>
                <a:spcPct val="150000"/>
              </a:lnSpc>
              <a:spcBef>
                <a:spcPts val="5"/>
              </a:spcBef>
              <a:buFont typeface="Arial" panose="020B0604020202020204" pitchFamily="34" charset="0"/>
              <a:buChar char="•"/>
            </a:pPr>
            <a:r>
              <a:rPr lang="fr-CA" spc="130" dirty="0">
                <a:solidFill>
                  <a:srgbClr val="292929"/>
                </a:solidFill>
                <a:latin typeface="Raleway" panose="020B0503030101060003" pitchFamily="34" charset="77"/>
                <a:cs typeface="Gill Sans MT"/>
              </a:rPr>
              <a:t>Privilégiez les polices de type « </a:t>
            </a:r>
            <a:r>
              <a:rPr lang="fr-CA" b="1" spc="130" dirty="0">
                <a:solidFill>
                  <a:srgbClr val="2C647F"/>
                </a:solidFill>
                <a:latin typeface="Helvetica" pitchFamily="2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sans </a:t>
            </a:r>
            <a:r>
              <a:rPr lang="fr-CA" b="1" spc="130" dirty="0" err="1">
                <a:solidFill>
                  <a:srgbClr val="2C647F"/>
                </a:solidFill>
                <a:latin typeface="Helvetica" pitchFamily="2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sérif</a:t>
            </a:r>
            <a:r>
              <a:rPr lang="fr-CA" b="1" spc="130" dirty="0">
                <a:solidFill>
                  <a:srgbClr val="2C647F"/>
                </a:solidFill>
                <a:latin typeface="Helvetica" pitchFamily="2" charset="0"/>
              </a:rPr>
              <a:t> </a:t>
            </a:r>
            <a:r>
              <a:rPr lang="fr-CA" spc="130" dirty="0">
                <a:solidFill>
                  <a:srgbClr val="292929"/>
                </a:solidFill>
                <a:latin typeface="Raleway" panose="020B0503030101060003" pitchFamily="34" charset="77"/>
                <a:cs typeface="Gill Sans MT"/>
              </a:rPr>
              <a:t>» (ex: </a:t>
            </a:r>
            <a:r>
              <a:rPr lang="fr-CA" spc="130" dirty="0" err="1">
                <a:solidFill>
                  <a:srgbClr val="292929"/>
                </a:solidFill>
                <a:latin typeface="Raleway" panose="020B0503030101060003" pitchFamily="34" charset="77"/>
                <a:cs typeface="Gill Sans MT"/>
              </a:rPr>
              <a:t>Raleway</a:t>
            </a:r>
            <a:r>
              <a:rPr lang="fr-CA" spc="130" dirty="0">
                <a:solidFill>
                  <a:srgbClr val="292929"/>
                </a:solidFill>
                <a:latin typeface="Raleway" panose="020B0503030101060003" pitchFamily="34" charset="77"/>
                <a:cs typeface="Gill Sans MT"/>
              </a:rPr>
              <a:t>, Times, Arial, Avenir, </a:t>
            </a:r>
            <a:r>
              <a:rPr lang="fr-CA" spc="130" dirty="0" err="1">
                <a:solidFill>
                  <a:srgbClr val="292929"/>
                </a:solidFill>
                <a:latin typeface="Raleway" panose="020B0503030101060003" pitchFamily="34" charset="77"/>
                <a:cs typeface="Gill Sans MT"/>
              </a:rPr>
              <a:t>Helvetica</a:t>
            </a:r>
            <a:r>
              <a:rPr lang="fr-CA" spc="130" dirty="0">
                <a:solidFill>
                  <a:srgbClr val="292929"/>
                </a:solidFill>
                <a:latin typeface="Raleway" panose="020B0503030101060003" pitchFamily="34" charset="77"/>
                <a:cs typeface="Gill Sans MT"/>
              </a:rPr>
              <a:t>, </a:t>
            </a:r>
            <a:r>
              <a:rPr lang="fr-CA" spc="130" dirty="0" err="1">
                <a:solidFill>
                  <a:srgbClr val="292929"/>
                </a:solidFill>
                <a:latin typeface="Raleway" panose="020B0503030101060003" pitchFamily="34" charset="77"/>
                <a:cs typeface="Gill Sans MT"/>
              </a:rPr>
              <a:t>Roboto</a:t>
            </a:r>
            <a:r>
              <a:rPr lang="fr-CA" spc="130" dirty="0">
                <a:solidFill>
                  <a:srgbClr val="292929"/>
                </a:solidFill>
                <a:latin typeface="Raleway" panose="020B0503030101060003" pitchFamily="34" charset="77"/>
                <a:cs typeface="Gill Sans MT"/>
              </a:rPr>
              <a:t>). </a:t>
            </a:r>
            <a:endParaRPr dirty="0">
              <a:latin typeface="Raleway" panose="020B0503030101060003" pitchFamily="34" charset="77"/>
              <a:cs typeface="Gill Sans MT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473200" y="1010143"/>
            <a:ext cx="488393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fr-CA" b="1" dirty="0">
                <a:latin typeface="Helvetica" pitchFamily="2" charset="0"/>
              </a:rPr>
              <a:t>FONTS</a:t>
            </a:r>
            <a:endParaRPr b="1" dirty="0">
              <a:latin typeface="Helvetica" pitchFamily="2" charset="0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" y="1010143"/>
            <a:ext cx="1244600" cy="381635"/>
          </a:xfrm>
          <a:custGeom>
            <a:avLst/>
            <a:gdLst/>
            <a:ahLst/>
            <a:cxnLst/>
            <a:rect l="l" t="t" r="r" b="b"/>
            <a:pathLst>
              <a:path w="4526915" h="381634">
                <a:moveTo>
                  <a:pt x="0" y="0"/>
                </a:moveTo>
                <a:lnTo>
                  <a:pt x="4526585" y="0"/>
                </a:lnTo>
                <a:lnTo>
                  <a:pt x="4526585" y="381186"/>
                </a:lnTo>
                <a:lnTo>
                  <a:pt x="0" y="381186"/>
                </a:lnTo>
                <a:lnTo>
                  <a:pt x="0" y="0"/>
                </a:lnTo>
                <a:close/>
              </a:path>
            </a:pathLst>
          </a:custGeom>
          <a:solidFill>
            <a:srgbClr val="2E648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8175123-99B3-B743-B4E3-FD422F5B37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84622" y="2514600"/>
            <a:ext cx="4694196" cy="3048000"/>
          </a:xfrm>
          <a:prstGeom prst="rect">
            <a:avLst/>
          </a:prstGeom>
          <a:effectLst>
            <a:outerShdw blurRad="50800" dist="38100" dir="2700000" sx="102000" sy="102000" algn="tl" rotWithShape="0">
              <a:prstClr val="black">
                <a:alpha val="2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62341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/>
          <p:nvPr/>
        </p:nvSpPr>
        <p:spPr>
          <a:xfrm>
            <a:off x="3378200" y="3962400"/>
            <a:ext cx="6629400" cy="124303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50000"/>
              </a:lnSpc>
              <a:spcBef>
                <a:spcPts val="5"/>
              </a:spcBef>
            </a:pPr>
            <a:r>
              <a:rPr lang="fr-CA" sz="2800" dirty="0">
                <a:solidFill>
                  <a:srgbClr val="292929"/>
                </a:solidFill>
                <a:latin typeface="Helvetica" pitchFamily="2" charset="0"/>
                <a:cs typeface="Gill Sans MT"/>
              </a:rPr>
              <a:t>Attention à l’utilisation de </a:t>
            </a:r>
            <a:r>
              <a:rPr lang="fr-CA" sz="2800" b="1" dirty="0">
                <a:solidFill>
                  <a:srgbClr val="2C647F"/>
                </a:solidFill>
                <a:latin typeface="Helvetica" pitchFamily="2" charset="0"/>
                <a:cs typeface="Gill Sans MT"/>
              </a:rPr>
              <a:t>MAJUSCULE</a:t>
            </a:r>
            <a:r>
              <a:rPr lang="fr-CA" sz="2800" dirty="0">
                <a:solidFill>
                  <a:srgbClr val="292929"/>
                </a:solidFill>
                <a:latin typeface="Helvetica" pitchFamily="2" charset="0"/>
                <a:cs typeface="Gill Sans MT"/>
              </a:rPr>
              <a:t>, </a:t>
            </a:r>
          </a:p>
          <a:p>
            <a:pPr marL="12700" marR="5080" algn="ctr">
              <a:lnSpc>
                <a:spcPct val="150000"/>
              </a:lnSpc>
              <a:spcBef>
                <a:spcPts val="5"/>
              </a:spcBef>
            </a:pPr>
            <a:r>
              <a:rPr lang="fr-CA" sz="2800" dirty="0">
                <a:solidFill>
                  <a:srgbClr val="292929"/>
                </a:solidFill>
                <a:latin typeface="Helvetica" pitchFamily="2" charset="0"/>
                <a:cs typeface="Gill Sans MT"/>
              </a:rPr>
              <a:t>n’en faites pas trop.</a:t>
            </a:r>
            <a:endParaRPr sz="2800" dirty="0">
              <a:latin typeface="Helvetica" pitchFamily="2" charset="0"/>
              <a:cs typeface="Gill Sans MT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" y="1010143"/>
            <a:ext cx="1244600" cy="381635"/>
          </a:xfrm>
          <a:custGeom>
            <a:avLst/>
            <a:gdLst/>
            <a:ahLst/>
            <a:cxnLst/>
            <a:rect l="l" t="t" r="r" b="b"/>
            <a:pathLst>
              <a:path w="4526915" h="381634">
                <a:moveTo>
                  <a:pt x="0" y="0"/>
                </a:moveTo>
                <a:lnTo>
                  <a:pt x="4526585" y="0"/>
                </a:lnTo>
                <a:lnTo>
                  <a:pt x="4526585" y="381186"/>
                </a:lnTo>
                <a:lnTo>
                  <a:pt x="0" y="381186"/>
                </a:lnTo>
                <a:lnTo>
                  <a:pt x="0" y="0"/>
                </a:lnTo>
                <a:close/>
              </a:path>
            </a:pathLst>
          </a:custGeom>
          <a:solidFill>
            <a:srgbClr val="2E648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8175123-99B3-B743-B4E3-FD422F5B37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17922"/>
            <a:ext cx="13004800" cy="2819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38967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65479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3C9F8AB2-1368-D245-9A41-CC5E47922703}"/>
              </a:ext>
            </a:extLst>
          </p:cNvPr>
          <p:cNvSpPr txBox="1"/>
          <p:nvPr/>
        </p:nvSpPr>
        <p:spPr>
          <a:xfrm>
            <a:off x="939800" y="2082625"/>
            <a:ext cx="4927595" cy="31499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fr-CA" sz="2400" dirty="0">
              <a:effectLst/>
              <a:latin typeface="Helvetica Light" panose="020B0403020202020204" pitchFamily="34" charset="0"/>
            </a:endParaRPr>
          </a:p>
          <a:p>
            <a:pPr marL="114300">
              <a:lnSpc>
                <a:spcPct val="150000"/>
              </a:lnSpc>
              <a:spcAft>
                <a:spcPts val="600"/>
              </a:spcAft>
            </a:pPr>
            <a:r>
              <a:rPr lang="fr-CA" sz="2000" dirty="0">
                <a:latin typeface="Helvetica Light" panose="020B0403020202020204" pitchFamily="34" charset="0"/>
              </a:rPr>
              <a:t>Sous le menu «</a:t>
            </a:r>
            <a:r>
              <a:rPr lang="fr-CA" sz="2000" b="1" dirty="0">
                <a:latin typeface="Helvetica" pitchFamily="2" charset="0"/>
              </a:rPr>
              <a:t> Accueil </a:t>
            </a:r>
            <a:r>
              <a:rPr lang="fr-CA" sz="2000" dirty="0">
                <a:latin typeface="Helvetica Light" panose="020B0403020202020204" pitchFamily="34" charset="0"/>
              </a:rPr>
              <a:t>» cliquez sur «</a:t>
            </a:r>
            <a:r>
              <a:rPr lang="fr-CA" sz="2000" b="1" dirty="0">
                <a:latin typeface="Helvetica" pitchFamily="2" charset="0"/>
              </a:rPr>
              <a:t>Idées de conception </a:t>
            </a:r>
            <a:r>
              <a:rPr lang="fr-CA" sz="2000" dirty="0">
                <a:latin typeface="Helvetica Light" panose="020B0403020202020204" pitchFamily="34" charset="0"/>
              </a:rPr>
              <a:t>» pour obtenir des propositions de conception comme la diapo actuelle.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1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3DC61B0-7280-384F-840E-2FE51FCB44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44496" y="10"/>
            <a:ext cx="6360304" cy="73151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89139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/>
          <p:nvPr/>
        </p:nvSpPr>
        <p:spPr>
          <a:xfrm>
            <a:off x="4445000" y="4267991"/>
            <a:ext cx="2552700" cy="379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100"/>
              </a:spcBef>
            </a:pPr>
            <a:r>
              <a:rPr lang="fr-CA" spc="50" dirty="0">
                <a:solidFill>
                  <a:srgbClr val="0000FF"/>
                </a:solidFill>
                <a:latin typeface="Raleway" panose="020B0503030101060003" pitchFamily="34" charset="77"/>
                <a:cs typeface="Gill Sans M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www.visuafy.com</a:t>
            </a:r>
            <a:r>
              <a:rPr lang="fr-CA" spc="50" dirty="0">
                <a:solidFill>
                  <a:srgbClr val="292929"/>
                </a:solidFill>
                <a:latin typeface="Raleway" panose="020B0503030101060003" pitchFamily="34" charset="77"/>
                <a:cs typeface="Gill Sans MT"/>
              </a:rPr>
              <a:t> </a:t>
            </a: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397000" y="919908"/>
            <a:ext cx="716280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fr-CA" b="1" spc="180" dirty="0">
                <a:latin typeface="Helvetica" pitchFamily="2" charset="0"/>
              </a:rPr>
              <a:t>GRAPHIQUE</a:t>
            </a:r>
            <a:endParaRPr lang="fr-CA" b="1" spc="600" dirty="0">
              <a:latin typeface="Helvetica" pitchFamily="2" charset="0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-25679" y="930794"/>
            <a:ext cx="1244600" cy="381635"/>
          </a:xfrm>
          <a:custGeom>
            <a:avLst/>
            <a:gdLst/>
            <a:ahLst/>
            <a:cxnLst/>
            <a:rect l="l" t="t" r="r" b="b"/>
            <a:pathLst>
              <a:path w="4526915" h="381634">
                <a:moveTo>
                  <a:pt x="0" y="0"/>
                </a:moveTo>
                <a:lnTo>
                  <a:pt x="4526585" y="0"/>
                </a:lnTo>
                <a:lnTo>
                  <a:pt x="4526585" y="381186"/>
                </a:lnTo>
                <a:lnTo>
                  <a:pt x="0" y="381186"/>
                </a:lnTo>
                <a:lnTo>
                  <a:pt x="0" y="0"/>
                </a:lnTo>
                <a:close/>
              </a:path>
            </a:pathLst>
          </a:custGeom>
          <a:solidFill>
            <a:srgbClr val="2E648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2713EFF-F37E-D64C-B51F-C6B747E39E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9231" y="2286000"/>
            <a:ext cx="4352331" cy="3066948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D26E05F-91F4-7241-B088-4999E01C6AC4}"/>
              </a:ext>
            </a:extLst>
          </p:cNvPr>
          <p:cNvSpPr txBox="1"/>
          <p:nvPr/>
        </p:nvSpPr>
        <p:spPr>
          <a:xfrm>
            <a:off x="1701800" y="2857381"/>
            <a:ext cx="4883068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fr-CA" sz="2000" dirty="0">
                <a:latin typeface="Helvetica Light" panose="020B0403020202020204" pitchFamily="34" charset="0"/>
              </a:rPr>
              <a:t>Utilisez des graphiques simples. </a:t>
            </a:r>
          </a:p>
          <a:p>
            <a:pPr>
              <a:lnSpc>
                <a:spcPct val="200000"/>
              </a:lnSpc>
            </a:pPr>
            <a:r>
              <a:rPr lang="fr-CA" sz="2000" dirty="0">
                <a:latin typeface="Helvetica Light" panose="020B0403020202020204" pitchFamily="34" charset="0"/>
              </a:rPr>
              <a:t>Vous pouvez en créer sur le site suivant :</a:t>
            </a:r>
          </a:p>
          <a:p>
            <a:endParaRPr lang="fr-CA" dirty="0">
              <a:latin typeface="Helvetica Light" panose="020B04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5632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7820223" y="899754"/>
            <a:ext cx="3751808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fr-CA" b="1" spc="630" dirty="0">
                <a:solidFill>
                  <a:srgbClr val="BF4F4D"/>
                </a:solidFill>
                <a:latin typeface="Helvetica" pitchFamily="2" charset="0"/>
              </a:rPr>
              <a:t>INCOVÉNIENTS</a:t>
            </a:r>
            <a:endParaRPr b="1" spc="600" dirty="0">
              <a:solidFill>
                <a:srgbClr val="BF4F4D"/>
              </a:solidFill>
              <a:latin typeface="Helvetica" pitchFamily="2" charset="0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711695" y="2540457"/>
            <a:ext cx="2936512" cy="1159998"/>
          </a:xfrm>
          <a:prstGeom prst="rect">
            <a:avLst/>
          </a:prstGeom>
        </p:spPr>
        <p:txBody>
          <a:bodyPr vert="horz" wrap="square" lIns="0" tIns="1479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65"/>
              </a:spcBef>
            </a:pPr>
            <a:r>
              <a:rPr lang="fr-CA" sz="2000" b="1" spc="-40" dirty="0">
                <a:solidFill>
                  <a:srgbClr val="2D6480"/>
                </a:solidFill>
                <a:latin typeface="Helvetica" pitchFamily="2" charset="0"/>
                <a:cs typeface="Gill Sans MT"/>
              </a:rPr>
              <a:t>Titre</a:t>
            </a:r>
            <a:endParaRPr sz="2000" b="1" dirty="0">
              <a:solidFill>
                <a:srgbClr val="2D6480"/>
              </a:solidFill>
              <a:latin typeface="Helvetica" pitchFamily="2" charset="0"/>
              <a:cs typeface="Gill Sans MT"/>
            </a:endParaRPr>
          </a:p>
          <a:p>
            <a:pPr marL="12700" marR="5080">
              <a:lnSpc>
                <a:spcPct val="143600"/>
              </a:lnSpc>
              <a:spcBef>
                <a:spcPts val="165"/>
              </a:spcBef>
            </a:pPr>
            <a:r>
              <a:rPr sz="1600" spc="40" dirty="0">
                <a:solidFill>
                  <a:srgbClr val="292929"/>
                </a:solidFill>
                <a:latin typeface="Helvetica Light" panose="020B0403020202020204" pitchFamily="34" charset="0"/>
                <a:cs typeface="Gill Sans MT"/>
              </a:rPr>
              <a:t>Lorem</a:t>
            </a:r>
            <a:r>
              <a:rPr sz="1600" spc="-65" dirty="0">
                <a:solidFill>
                  <a:srgbClr val="292929"/>
                </a:solidFill>
                <a:latin typeface="Helvetica Light" panose="020B0403020202020204" pitchFamily="34" charset="0"/>
                <a:cs typeface="Gill Sans MT"/>
              </a:rPr>
              <a:t> </a:t>
            </a:r>
            <a:r>
              <a:rPr sz="1600" spc="100" dirty="0">
                <a:solidFill>
                  <a:srgbClr val="292929"/>
                </a:solidFill>
                <a:latin typeface="Helvetica Light" panose="020B0403020202020204" pitchFamily="34" charset="0"/>
                <a:cs typeface="Gill Sans MT"/>
              </a:rPr>
              <a:t>ipsum</a:t>
            </a:r>
            <a:r>
              <a:rPr sz="1600" spc="-65" dirty="0">
                <a:solidFill>
                  <a:srgbClr val="292929"/>
                </a:solidFill>
                <a:latin typeface="Helvetica Light" panose="020B0403020202020204" pitchFamily="34" charset="0"/>
                <a:cs typeface="Gill Sans MT"/>
              </a:rPr>
              <a:t> </a:t>
            </a:r>
            <a:r>
              <a:rPr sz="1600" spc="15" dirty="0">
                <a:solidFill>
                  <a:srgbClr val="292929"/>
                </a:solidFill>
                <a:latin typeface="Helvetica Light" panose="020B0403020202020204" pitchFamily="34" charset="0"/>
                <a:cs typeface="Gill Sans MT"/>
              </a:rPr>
              <a:t>dolor</a:t>
            </a:r>
            <a:r>
              <a:rPr sz="1600" spc="-65" dirty="0">
                <a:solidFill>
                  <a:srgbClr val="292929"/>
                </a:solidFill>
                <a:latin typeface="Helvetica Light" panose="020B0403020202020204" pitchFamily="34" charset="0"/>
                <a:cs typeface="Gill Sans MT"/>
              </a:rPr>
              <a:t> </a:t>
            </a:r>
            <a:r>
              <a:rPr sz="1600" spc="65" dirty="0">
                <a:solidFill>
                  <a:srgbClr val="292929"/>
                </a:solidFill>
                <a:latin typeface="Helvetica Light" panose="020B0403020202020204" pitchFamily="34" charset="0"/>
                <a:cs typeface="Gill Sans MT"/>
              </a:rPr>
              <a:t>sit</a:t>
            </a:r>
            <a:r>
              <a:rPr sz="1600" spc="-65" dirty="0">
                <a:solidFill>
                  <a:srgbClr val="292929"/>
                </a:solidFill>
                <a:latin typeface="Helvetica Light" panose="020B0403020202020204" pitchFamily="34" charset="0"/>
                <a:cs typeface="Gill Sans MT"/>
              </a:rPr>
              <a:t> </a:t>
            </a:r>
            <a:r>
              <a:rPr sz="1600" spc="65" dirty="0">
                <a:solidFill>
                  <a:srgbClr val="292929"/>
                </a:solidFill>
                <a:latin typeface="Helvetica Light" panose="020B0403020202020204" pitchFamily="34" charset="0"/>
                <a:cs typeface="Gill Sans MT"/>
              </a:rPr>
              <a:t>amet,  </a:t>
            </a:r>
            <a:r>
              <a:rPr sz="1600" spc="55" dirty="0">
                <a:solidFill>
                  <a:srgbClr val="292929"/>
                </a:solidFill>
                <a:latin typeface="Helvetica Light" panose="020B0403020202020204" pitchFamily="34" charset="0"/>
                <a:cs typeface="Gill Sans MT"/>
              </a:rPr>
              <a:t>consectetur </a:t>
            </a:r>
            <a:r>
              <a:rPr sz="1600" spc="95" dirty="0">
                <a:solidFill>
                  <a:srgbClr val="292929"/>
                </a:solidFill>
                <a:latin typeface="Helvetica Light" panose="020B0403020202020204" pitchFamily="34" charset="0"/>
                <a:cs typeface="Gill Sans MT"/>
              </a:rPr>
              <a:t>adipiscing</a:t>
            </a:r>
            <a:r>
              <a:rPr sz="1600" spc="-185" dirty="0">
                <a:solidFill>
                  <a:srgbClr val="292929"/>
                </a:solidFill>
                <a:latin typeface="Helvetica Light" panose="020B0403020202020204" pitchFamily="34" charset="0"/>
                <a:cs typeface="Gill Sans MT"/>
              </a:rPr>
              <a:t> </a:t>
            </a:r>
            <a:r>
              <a:rPr sz="1600" spc="35" dirty="0">
                <a:solidFill>
                  <a:srgbClr val="292929"/>
                </a:solidFill>
                <a:latin typeface="Helvetica Light" panose="020B0403020202020204" pitchFamily="34" charset="0"/>
                <a:cs typeface="Gill Sans MT"/>
              </a:rPr>
              <a:t>elit.</a:t>
            </a:r>
            <a:endParaRPr sz="1600" dirty="0">
              <a:latin typeface="Helvetica Light" panose="020B0403020202020204" pitchFamily="34" charset="0"/>
              <a:cs typeface="Gill Sans MT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1202636" y="2543634"/>
            <a:ext cx="0" cy="190500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0"/>
                </a:moveTo>
                <a:lnTo>
                  <a:pt x="0" y="190326"/>
                </a:lnTo>
              </a:path>
            </a:pathLst>
          </a:custGeom>
          <a:ln w="1921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latin typeface="Raleway" panose="020B0503030101060003" pitchFamily="34" charset="77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1002513" y="2743556"/>
            <a:ext cx="400685" cy="0"/>
          </a:xfrm>
          <a:custGeom>
            <a:avLst/>
            <a:gdLst/>
            <a:ahLst/>
            <a:cxnLst/>
            <a:rect l="l" t="t" r="r" b="b"/>
            <a:pathLst>
              <a:path w="400684">
                <a:moveTo>
                  <a:pt x="0" y="0"/>
                </a:moveTo>
                <a:lnTo>
                  <a:pt x="400245" y="0"/>
                </a:lnTo>
              </a:path>
            </a:pathLst>
          </a:custGeom>
          <a:ln w="1919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latin typeface="Raleway" panose="020B0503030101060003" pitchFamily="34" charset="77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1202636" y="2753153"/>
            <a:ext cx="0" cy="190500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0"/>
                </a:moveTo>
                <a:lnTo>
                  <a:pt x="0" y="190326"/>
                </a:lnTo>
              </a:path>
            </a:pathLst>
          </a:custGeom>
          <a:ln w="1921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latin typeface="Raleway" panose="020B0503030101060003" pitchFamily="34" charset="77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216425" y="3257428"/>
            <a:ext cx="391160" cy="0"/>
          </a:xfrm>
          <a:custGeom>
            <a:avLst/>
            <a:gdLst/>
            <a:ahLst/>
            <a:cxnLst/>
            <a:rect l="l" t="t" r="r" b="b"/>
            <a:pathLst>
              <a:path w="391160">
                <a:moveTo>
                  <a:pt x="0" y="0"/>
                </a:moveTo>
                <a:lnTo>
                  <a:pt x="390715" y="0"/>
                </a:lnTo>
              </a:path>
            </a:pathLst>
          </a:custGeom>
          <a:ln w="1905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latin typeface="Raleway" panose="020B0503030101060003" pitchFamily="34" charset="77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711694" y="4353296"/>
            <a:ext cx="2936518" cy="1159998"/>
          </a:xfrm>
          <a:prstGeom prst="rect">
            <a:avLst/>
          </a:prstGeom>
        </p:spPr>
        <p:txBody>
          <a:bodyPr vert="horz" wrap="square" lIns="0" tIns="1479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65"/>
              </a:spcBef>
            </a:pPr>
            <a:r>
              <a:rPr lang="fr-CA" sz="2000" b="1" spc="-40" dirty="0">
                <a:solidFill>
                  <a:srgbClr val="2D6480"/>
                </a:solidFill>
                <a:latin typeface="Helvetica" pitchFamily="2" charset="0"/>
                <a:cs typeface="Gill Sans MT"/>
              </a:rPr>
              <a:t>Titre</a:t>
            </a:r>
            <a:endParaRPr sz="2000" b="1" dirty="0">
              <a:solidFill>
                <a:srgbClr val="2D6480"/>
              </a:solidFill>
              <a:latin typeface="Helvetica" pitchFamily="2" charset="0"/>
              <a:cs typeface="Gill Sans MT"/>
            </a:endParaRPr>
          </a:p>
          <a:p>
            <a:pPr marL="12700" marR="5080">
              <a:lnSpc>
                <a:spcPct val="143600"/>
              </a:lnSpc>
              <a:spcBef>
                <a:spcPts val="165"/>
              </a:spcBef>
            </a:pPr>
            <a:r>
              <a:rPr sz="1600" spc="40" dirty="0">
                <a:solidFill>
                  <a:srgbClr val="292929"/>
                </a:solidFill>
                <a:latin typeface="Helvetica Light" panose="020B0403020202020204" pitchFamily="34" charset="0"/>
                <a:cs typeface="Gill Sans MT"/>
              </a:rPr>
              <a:t>Lorem</a:t>
            </a:r>
            <a:r>
              <a:rPr sz="1600" spc="-65" dirty="0">
                <a:solidFill>
                  <a:srgbClr val="292929"/>
                </a:solidFill>
                <a:latin typeface="Helvetica Light" panose="020B0403020202020204" pitchFamily="34" charset="0"/>
                <a:cs typeface="Gill Sans MT"/>
              </a:rPr>
              <a:t> </a:t>
            </a:r>
            <a:r>
              <a:rPr sz="1600" spc="100" dirty="0">
                <a:solidFill>
                  <a:srgbClr val="292929"/>
                </a:solidFill>
                <a:latin typeface="Helvetica Light" panose="020B0403020202020204" pitchFamily="34" charset="0"/>
                <a:cs typeface="Gill Sans MT"/>
              </a:rPr>
              <a:t>ipsum</a:t>
            </a:r>
            <a:r>
              <a:rPr sz="1600" spc="-65" dirty="0">
                <a:solidFill>
                  <a:srgbClr val="292929"/>
                </a:solidFill>
                <a:latin typeface="Helvetica Light" panose="020B0403020202020204" pitchFamily="34" charset="0"/>
                <a:cs typeface="Gill Sans MT"/>
              </a:rPr>
              <a:t> </a:t>
            </a:r>
            <a:r>
              <a:rPr sz="1600" spc="15" dirty="0">
                <a:solidFill>
                  <a:srgbClr val="292929"/>
                </a:solidFill>
                <a:latin typeface="Helvetica Light" panose="020B0403020202020204" pitchFamily="34" charset="0"/>
                <a:cs typeface="Gill Sans MT"/>
              </a:rPr>
              <a:t>dolor</a:t>
            </a:r>
            <a:r>
              <a:rPr sz="1600" spc="-65" dirty="0">
                <a:solidFill>
                  <a:srgbClr val="292929"/>
                </a:solidFill>
                <a:latin typeface="Helvetica Light" panose="020B0403020202020204" pitchFamily="34" charset="0"/>
                <a:cs typeface="Gill Sans MT"/>
              </a:rPr>
              <a:t> </a:t>
            </a:r>
            <a:r>
              <a:rPr sz="1600" spc="65" dirty="0">
                <a:solidFill>
                  <a:srgbClr val="292929"/>
                </a:solidFill>
                <a:latin typeface="Helvetica Light" panose="020B0403020202020204" pitchFamily="34" charset="0"/>
                <a:cs typeface="Gill Sans MT"/>
              </a:rPr>
              <a:t>sit</a:t>
            </a:r>
            <a:r>
              <a:rPr sz="1600" spc="-65" dirty="0">
                <a:solidFill>
                  <a:srgbClr val="292929"/>
                </a:solidFill>
                <a:latin typeface="Helvetica Light" panose="020B0403020202020204" pitchFamily="34" charset="0"/>
                <a:cs typeface="Gill Sans MT"/>
              </a:rPr>
              <a:t> </a:t>
            </a:r>
            <a:r>
              <a:rPr sz="1600" spc="65" dirty="0">
                <a:solidFill>
                  <a:srgbClr val="292929"/>
                </a:solidFill>
                <a:latin typeface="Helvetica Light" panose="020B0403020202020204" pitchFamily="34" charset="0"/>
                <a:cs typeface="Gill Sans MT"/>
              </a:rPr>
              <a:t>amet,  </a:t>
            </a:r>
            <a:r>
              <a:rPr sz="1600" spc="55" dirty="0">
                <a:solidFill>
                  <a:srgbClr val="292929"/>
                </a:solidFill>
                <a:latin typeface="Helvetica Light" panose="020B0403020202020204" pitchFamily="34" charset="0"/>
                <a:cs typeface="Gill Sans MT"/>
              </a:rPr>
              <a:t>consectetur </a:t>
            </a:r>
            <a:r>
              <a:rPr sz="1600" spc="95" dirty="0">
                <a:solidFill>
                  <a:srgbClr val="292929"/>
                </a:solidFill>
                <a:latin typeface="Helvetica Light" panose="020B0403020202020204" pitchFamily="34" charset="0"/>
                <a:cs typeface="Gill Sans MT"/>
              </a:rPr>
              <a:t>adipiscing</a:t>
            </a:r>
            <a:r>
              <a:rPr sz="1600" spc="-185" dirty="0">
                <a:solidFill>
                  <a:srgbClr val="292929"/>
                </a:solidFill>
                <a:latin typeface="Helvetica Light" panose="020B0403020202020204" pitchFamily="34" charset="0"/>
                <a:cs typeface="Gill Sans MT"/>
              </a:rPr>
              <a:t> </a:t>
            </a:r>
            <a:r>
              <a:rPr sz="1600" spc="35" dirty="0">
                <a:solidFill>
                  <a:srgbClr val="292929"/>
                </a:solidFill>
                <a:latin typeface="Helvetica Light" panose="020B0403020202020204" pitchFamily="34" charset="0"/>
                <a:cs typeface="Gill Sans MT"/>
              </a:rPr>
              <a:t>elit.</a:t>
            </a:r>
            <a:endParaRPr sz="1600" dirty="0">
              <a:latin typeface="Helvetica Light" panose="020B0403020202020204" pitchFamily="34" charset="0"/>
              <a:cs typeface="Gill Sans MT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421264" y="2634745"/>
            <a:ext cx="3021120" cy="1196674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R="5080" algn="just">
              <a:lnSpc>
                <a:spcPct val="143800"/>
              </a:lnSpc>
              <a:spcBef>
                <a:spcPts val="295"/>
              </a:spcBef>
            </a:pPr>
            <a:r>
              <a:rPr lang="fr-CA" sz="2000" b="1" spc="-40" dirty="0">
                <a:solidFill>
                  <a:srgbClr val="BF4F4D"/>
                </a:solidFill>
                <a:latin typeface="Helvetica" pitchFamily="2" charset="0"/>
                <a:cs typeface="Gill Sans MT"/>
              </a:rPr>
              <a:t>Titre</a:t>
            </a:r>
            <a:r>
              <a:rPr sz="2000" b="1" spc="-105" dirty="0">
                <a:solidFill>
                  <a:srgbClr val="BF4F4D"/>
                </a:solidFill>
                <a:latin typeface="Helvetica" pitchFamily="2" charset="0"/>
                <a:cs typeface="Gill Sans MT"/>
              </a:rPr>
              <a:t> </a:t>
            </a:r>
            <a:r>
              <a:rPr sz="2000" b="1" spc="-105" dirty="0">
                <a:solidFill>
                  <a:srgbClr val="D15755"/>
                </a:solidFill>
                <a:latin typeface="Helvetica" pitchFamily="2" charset="0"/>
                <a:cs typeface="Gill Sans MT"/>
              </a:rPr>
              <a:t> </a:t>
            </a:r>
            <a:endParaRPr lang="fr-CA" sz="2000" b="1" spc="-105" dirty="0">
              <a:solidFill>
                <a:srgbClr val="D15755"/>
              </a:solidFill>
              <a:latin typeface="Helvetica" pitchFamily="2" charset="0"/>
              <a:cs typeface="Gill Sans MT"/>
            </a:endParaRPr>
          </a:p>
          <a:p>
            <a:pPr marR="5080">
              <a:lnSpc>
                <a:spcPct val="143800"/>
              </a:lnSpc>
              <a:spcBef>
                <a:spcPts val="295"/>
              </a:spcBef>
            </a:pPr>
            <a:r>
              <a:rPr sz="1600" spc="40" dirty="0">
                <a:solidFill>
                  <a:srgbClr val="292929"/>
                </a:solidFill>
                <a:latin typeface="Helvetica Light" panose="020B0403020202020204" pitchFamily="34" charset="0"/>
                <a:cs typeface="Gill Sans MT"/>
              </a:rPr>
              <a:t>Lorem</a:t>
            </a:r>
            <a:r>
              <a:rPr sz="1600" spc="-65" dirty="0">
                <a:solidFill>
                  <a:srgbClr val="292929"/>
                </a:solidFill>
                <a:latin typeface="Helvetica Light" panose="020B0403020202020204" pitchFamily="34" charset="0"/>
                <a:cs typeface="Gill Sans MT"/>
              </a:rPr>
              <a:t> </a:t>
            </a:r>
            <a:r>
              <a:rPr sz="1600" spc="100" dirty="0">
                <a:solidFill>
                  <a:srgbClr val="292929"/>
                </a:solidFill>
                <a:latin typeface="Helvetica Light" panose="020B0403020202020204" pitchFamily="34" charset="0"/>
                <a:cs typeface="Gill Sans MT"/>
              </a:rPr>
              <a:t>ipsum</a:t>
            </a:r>
            <a:r>
              <a:rPr sz="1600" spc="-65" dirty="0">
                <a:solidFill>
                  <a:srgbClr val="292929"/>
                </a:solidFill>
                <a:latin typeface="Helvetica Light" panose="020B0403020202020204" pitchFamily="34" charset="0"/>
                <a:cs typeface="Gill Sans MT"/>
              </a:rPr>
              <a:t> </a:t>
            </a:r>
            <a:r>
              <a:rPr sz="1600" spc="15" dirty="0">
                <a:solidFill>
                  <a:srgbClr val="292929"/>
                </a:solidFill>
                <a:latin typeface="Helvetica Light" panose="020B0403020202020204" pitchFamily="34" charset="0"/>
                <a:cs typeface="Gill Sans MT"/>
              </a:rPr>
              <a:t>dolor</a:t>
            </a:r>
            <a:r>
              <a:rPr sz="1600" spc="-65" dirty="0">
                <a:solidFill>
                  <a:srgbClr val="292929"/>
                </a:solidFill>
                <a:latin typeface="Helvetica Light" panose="020B0403020202020204" pitchFamily="34" charset="0"/>
                <a:cs typeface="Gill Sans MT"/>
              </a:rPr>
              <a:t> </a:t>
            </a:r>
            <a:r>
              <a:rPr sz="1600" spc="65" dirty="0">
                <a:solidFill>
                  <a:srgbClr val="292929"/>
                </a:solidFill>
                <a:latin typeface="Helvetica Light" panose="020B0403020202020204" pitchFamily="34" charset="0"/>
                <a:cs typeface="Gill Sans MT"/>
              </a:rPr>
              <a:t>sit</a:t>
            </a:r>
            <a:r>
              <a:rPr sz="1600" spc="-65" dirty="0">
                <a:solidFill>
                  <a:srgbClr val="292929"/>
                </a:solidFill>
                <a:latin typeface="Helvetica Light" panose="020B0403020202020204" pitchFamily="34" charset="0"/>
                <a:cs typeface="Gill Sans MT"/>
              </a:rPr>
              <a:t> </a:t>
            </a:r>
            <a:r>
              <a:rPr sz="1600" spc="65" dirty="0">
                <a:solidFill>
                  <a:srgbClr val="292929"/>
                </a:solidFill>
                <a:latin typeface="Helvetica Light" panose="020B0403020202020204" pitchFamily="34" charset="0"/>
                <a:cs typeface="Gill Sans MT"/>
              </a:rPr>
              <a:t>amet,  </a:t>
            </a:r>
            <a:r>
              <a:rPr sz="1600" spc="55" dirty="0">
                <a:solidFill>
                  <a:srgbClr val="292929"/>
                </a:solidFill>
                <a:latin typeface="Helvetica Light" panose="020B0403020202020204" pitchFamily="34" charset="0"/>
                <a:cs typeface="Gill Sans MT"/>
              </a:rPr>
              <a:t>consectetur </a:t>
            </a:r>
            <a:r>
              <a:rPr sz="1600" spc="95" dirty="0">
                <a:solidFill>
                  <a:srgbClr val="292929"/>
                </a:solidFill>
                <a:latin typeface="Helvetica Light" panose="020B0403020202020204" pitchFamily="34" charset="0"/>
                <a:cs typeface="Gill Sans MT"/>
              </a:rPr>
              <a:t>adipiscing</a:t>
            </a:r>
            <a:r>
              <a:rPr sz="1600" spc="-185" dirty="0">
                <a:solidFill>
                  <a:srgbClr val="292929"/>
                </a:solidFill>
                <a:latin typeface="Helvetica Light" panose="020B0403020202020204" pitchFamily="34" charset="0"/>
                <a:cs typeface="Gill Sans MT"/>
              </a:rPr>
              <a:t> </a:t>
            </a:r>
            <a:r>
              <a:rPr sz="1600" spc="35" dirty="0">
                <a:solidFill>
                  <a:srgbClr val="292929"/>
                </a:solidFill>
                <a:latin typeface="Helvetica Light" panose="020B0403020202020204" pitchFamily="34" charset="0"/>
                <a:cs typeface="Gill Sans MT"/>
              </a:rPr>
              <a:t>elit.</a:t>
            </a:r>
            <a:endParaRPr sz="1600" dirty="0">
              <a:latin typeface="Helvetica Light" panose="020B0403020202020204" pitchFamily="34" charset="0"/>
              <a:cs typeface="Gill Sans MT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421264" y="4353296"/>
            <a:ext cx="2781364" cy="1196674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R="5080" algn="just">
              <a:lnSpc>
                <a:spcPct val="143800"/>
              </a:lnSpc>
              <a:spcBef>
                <a:spcPts val="295"/>
              </a:spcBef>
            </a:pPr>
            <a:r>
              <a:rPr lang="fr-CA" sz="2000" b="1" spc="-40" dirty="0">
                <a:solidFill>
                  <a:srgbClr val="BF4F4D"/>
                </a:solidFill>
                <a:latin typeface="Helvetica" pitchFamily="2" charset="0"/>
                <a:cs typeface="Gill Sans MT"/>
              </a:rPr>
              <a:t>Titre </a:t>
            </a:r>
          </a:p>
          <a:p>
            <a:pPr marR="5080">
              <a:lnSpc>
                <a:spcPct val="143800"/>
              </a:lnSpc>
              <a:spcBef>
                <a:spcPts val="295"/>
              </a:spcBef>
            </a:pPr>
            <a:r>
              <a:rPr sz="1600" spc="40" dirty="0">
                <a:solidFill>
                  <a:srgbClr val="292929"/>
                </a:solidFill>
                <a:latin typeface="Helvetica Light" panose="020B0403020202020204" pitchFamily="34" charset="0"/>
                <a:cs typeface="Gill Sans MT"/>
              </a:rPr>
              <a:t>Lorem</a:t>
            </a:r>
            <a:r>
              <a:rPr sz="1600" spc="-65" dirty="0">
                <a:solidFill>
                  <a:srgbClr val="292929"/>
                </a:solidFill>
                <a:latin typeface="Helvetica Light" panose="020B0403020202020204" pitchFamily="34" charset="0"/>
                <a:cs typeface="Gill Sans MT"/>
              </a:rPr>
              <a:t> </a:t>
            </a:r>
            <a:r>
              <a:rPr sz="1600" spc="100" dirty="0">
                <a:solidFill>
                  <a:srgbClr val="292929"/>
                </a:solidFill>
                <a:latin typeface="Helvetica Light" panose="020B0403020202020204" pitchFamily="34" charset="0"/>
                <a:cs typeface="Gill Sans MT"/>
              </a:rPr>
              <a:t>ipsum</a:t>
            </a:r>
            <a:r>
              <a:rPr sz="1600" spc="-65" dirty="0">
                <a:solidFill>
                  <a:srgbClr val="292929"/>
                </a:solidFill>
                <a:latin typeface="Helvetica Light" panose="020B0403020202020204" pitchFamily="34" charset="0"/>
                <a:cs typeface="Gill Sans MT"/>
              </a:rPr>
              <a:t> </a:t>
            </a:r>
            <a:r>
              <a:rPr sz="1600" spc="15" dirty="0">
                <a:solidFill>
                  <a:srgbClr val="292929"/>
                </a:solidFill>
                <a:latin typeface="Helvetica Light" panose="020B0403020202020204" pitchFamily="34" charset="0"/>
                <a:cs typeface="Gill Sans MT"/>
              </a:rPr>
              <a:t>dolor</a:t>
            </a:r>
            <a:r>
              <a:rPr sz="1600" spc="-65" dirty="0">
                <a:solidFill>
                  <a:srgbClr val="292929"/>
                </a:solidFill>
                <a:latin typeface="Helvetica Light" panose="020B0403020202020204" pitchFamily="34" charset="0"/>
                <a:cs typeface="Gill Sans MT"/>
              </a:rPr>
              <a:t> </a:t>
            </a:r>
            <a:r>
              <a:rPr sz="1600" spc="65" dirty="0">
                <a:solidFill>
                  <a:srgbClr val="292929"/>
                </a:solidFill>
                <a:latin typeface="Helvetica Light" panose="020B0403020202020204" pitchFamily="34" charset="0"/>
                <a:cs typeface="Gill Sans MT"/>
              </a:rPr>
              <a:t>sit</a:t>
            </a:r>
            <a:r>
              <a:rPr sz="1600" spc="-65" dirty="0">
                <a:solidFill>
                  <a:srgbClr val="292929"/>
                </a:solidFill>
                <a:latin typeface="Helvetica Light" panose="020B0403020202020204" pitchFamily="34" charset="0"/>
                <a:cs typeface="Gill Sans MT"/>
              </a:rPr>
              <a:t> </a:t>
            </a:r>
            <a:r>
              <a:rPr sz="1600" spc="65" dirty="0">
                <a:solidFill>
                  <a:srgbClr val="292929"/>
                </a:solidFill>
                <a:latin typeface="Helvetica Light" panose="020B0403020202020204" pitchFamily="34" charset="0"/>
                <a:cs typeface="Gill Sans MT"/>
              </a:rPr>
              <a:t>amet,  </a:t>
            </a:r>
            <a:r>
              <a:rPr sz="1600" spc="55" dirty="0">
                <a:solidFill>
                  <a:srgbClr val="292929"/>
                </a:solidFill>
                <a:latin typeface="Helvetica Light" panose="020B0403020202020204" pitchFamily="34" charset="0"/>
                <a:cs typeface="Gill Sans MT"/>
              </a:rPr>
              <a:t>consectetur </a:t>
            </a:r>
            <a:r>
              <a:rPr sz="1600" spc="95" dirty="0">
                <a:solidFill>
                  <a:srgbClr val="292929"/>
                </a:solidFill>
                <a:latin typeface="Helvetica Light" panose="020B0403020202020204" pitchFamily="34" charset="0"/>
                <a:cs typeface="Gill Sans MT"/>
              </a:rPr>
              <a:t>adipiscing</a:t>
            </a:r>
            <a:r>
              <a:rPr sz="1600" spc="-185" dirty="0">
                <a:solidFill>
                  <a:srgbClr val="292929"/>
                </a:solidFill>
                <a:latin typeface="Helvetica Light" panose="020B0403020202020204" pitchFamily="34" charset="0"/>
                <a:cs typeface="Gill Sans MT"/>
              </a:rPr>
              <a:t> </a:t>
            </a:r>
            <a:r>
              <a:rPr sz="1600" spc="35" dirty="0">
                <a:solidFill>
                  <a:srgbClr val="292929"/>
                </a:solidFill>
                <a:latin typeface="Helvetica Light" panose="020B0403020202020204" pitchFamily="34" charset="0"/>
                <a:cs typeface="Gill Sans MT"/>
              </a:rPr>
              <a:t>elit.</a:t>
            </a:r>
            <a:endParaRPr sz="1600" dirty="0">
              <a:latin typeface="Helvetica Light" panose="020B0403020202020204" pitchFamily="34" charset="0"/>
              <a:cs typeface="Gill Sans MT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9EBB140-F1A7-A941-A6A2-61A2ABA0052F}"/>
              </a:ext>
            </a:extLst>
          </p:cNvPr>
          <p:cNvSpPr/>
          <p:nvPr/>
        </p:nvSpPr>
        <p:spPr>
          <a:xfrm>
            <a:off x="1364242" y="772381"/>
            <a:ext cx="32839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sz="2800" b="1" spc="630" dirty="0">
                <a:solidFill>
                  <a:srgbClr val="2D6480"/>
                </a:solidFill>
                <a:latin typeface="Helvetica" pitchFamily="2" charset="0"/>
              </a:rPr>
              <a:t>AVANTAGES</a:t>
            </a:r>
            <a:r>
              <a:rPr lang="fr-CA" sz="3600" spc="630" dirty="0">
                <a:latin typeface="Raleway" panose="020B0503030101060003" pitchFamily="34" charset="77"/>
              </a:rPr>
              <a:t> </a:t>
            </a:r>
            <a:endParaRPr lang="fr-CA" sz="3600" dirty="0"/>
          </a:p>
        </p:txBody>
      </p:sp>
      <p:sp>
        <p:nvSpPr>
          <p:cNvPr id="15" name="object 10">
            <a:extLst>
              <a:ext uri="{FF2B5EF4-FFF2-40B4-BE49-F238E27FC236}">
                <a16:creationId xmlns:a16="http://schemas.microsoft.com/office/drawing/2014/main" id="{570763AE-0911-AB44-8441-21081D4E91A8}"/>
              </a:ext>
            </a:extLst>
          </p:cNvPr>
          <p:cNvSpPr/>
          <p:nvPr/>
        </p:nvSpPr>
        <p:spPr>
          <a:xfrm>
            <a:off x="-25679" y="930794"/>
            <a:ext cx="1244600" cy="381635"/>
          </a:xfrm>
          <a:custGeom>
            <a:avLst/>
            <a:gdLst/>
            <a:ahLst/>
            <a:cxnLst/>
            <a:rect l="l" t="t" r="r" b="b"/>
            <a:pathLst>
              <a:path w="4526915" h="381634">
                <a:moveTo>
                  <a:pt x="0" y="0"/>
                </a:moveTo>
                <a:lnTo>
                  <a:pt x="4526585" y="0"/>
                </a:lnTo>
                <a:lnTo>
                  <a:pt x="4526585" y="381186"/>
                </a:lnTo>
                <a:lnTo>
                  <a:pt x="0" y="381186"/>
                </a:lnTo>
                <a:lnTo>
                  <a:pt x="0" y="0"/>
                </a:lnTo>
                <a:close/>
              </a:path>
            </a:pathLst>
          </a:custGeom>
          <a:solidFill>
            <a:srgbClr val="2E64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10">
            <a:extLst>
              <a:ext uri="{FF2B5EF4-FFF2-40B4-BE49-F238E27FC236}">
                <a16:creationId xmlns:a16="http://schemas.microsoft.com/office/drawing/2014/main" id="{00E4F331-72E5-AE44-B09C-90B224880580}"/>
              </a:ext>
            </a:extLst>
          </p:cNvPr>
          <p:cNvSpPr/>
          <p:nvPr/>
        </p:nvSpPr>
        <p:spPr>
          <a:xfrm>
            <a:off x="11760200" y="930793"/>
            <a:ext cx="1244600" cy="381635"/>
          </a:xfrm>
          <a:custGeom>
            <a:avLst/>
            <a:gdLst/>
            <a:ahLst/>
            <a:cxnLst/>
            <a:rect l="l" t="t" r="r" b="b"/>
            <a:pathLst>
              <a:path w="4526915" h="381634">
                <a:moveTo>
                  <a:pt x="0" y="0"/>
                </a:moveTo>
                <a:lnTo>
                  <a:pt x="4526585" y="0"/>
                </a:lnTo>
                <a:lnTo>
                  <a:pt x="4526585" y="381186"/>
                </a:lnTo>
                <a:lnTo>
                  <a:pt x="0" y="381186"/>
                </a:lnTo>
                <a:lnTo>
                  <a:pt x="0" y="0"/>
                </a:lnTo>
                <a:close/>
              </a:path>
            </a:pathLst>
          </a:custGeom>
          <a:solidFill>
            <a:srgbClr val="BF4F4D"/>
          </a:solidFill>
        </p:spPr>
        <p:txBody>
          <a:bodyPr wrap="square" lIns="0" tIns="0" rIns="0" bIns="0" rtlCol="0"/>
          <a:lstStyle/>
          <a:p>
            <a:endParaRPr>
              <a:solidFill>
                <a:srgbClr val="BF4F4D"/>
              </a:solidFill>
            </a:endParaRPr>
          </a:p>
        </p:txBody>
      </p:sp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43E7F4C9-1575-4C46-B6E3-0E0EEE51E706}"/>
              </a:ext>
            </a:extLst>
          </p:cNvPr>
          <p:cNvCxnSpPr/>
          <p:nvPr/>
        </p:nvCxnSpPr>
        <p:spPr>
          <a:xfrm>
            <a:off x="6121400" y="981683"/>
            <a:ext cx="0" cy="5105400"/>
          </a:xfrm>
          <a:prstGeom prst="line">
            <a:avLst/>
          </a:prstGeom>
          <a:ln w="19050">
            <a:solidFill>
              <a:srgbClr val="2C64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002215" y="962480"/>
            <a:ext cx="3000370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fr-CA" sz="2800" b="1" dirty="0">
                <a:latin typeface="Helvetica" pitchFamily="2" charset="0"/>
              </a:rPr>
              <a:t>POUR - </a:t>
            </a:r>
            <a:r>
              <a:rPr lang="fr-CA" sz="2800" b="1" dirty="0">
                <a:solidFill>
                  <a:srgbClr val="BF4F4D"/>
                </a:solidFill>
                <a:latin typeface="Helvetica" pitchFamily="2" charset="0"/>
              </a:rPr>
              <a:t>CONTRE</a:t>
            </a:r>
            <a:r>
              <a:rPr lang="fr-CA" sz="2800" b="1" dirty="0">
                <a:solidFill>
                  <a:srgbClr val="C79280"/>
                </a:solidFill>
                <a:latin typeface="Helvetica" pitchFamily="2" charset="0"/>
              </a:rPr>
              <a:t> </a:t>
            </a:r>
            <a:endParaRPr sz="2800" b="1" spc="600" dirty="0">
              <a:solidFill>
                <a:srgbClr val="C79280"/>
              </a:solidFill>
              <a:latin typeface="Helvetica" pitchFamily="2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702800" y="1996440"/>
            <a:ext cx="2157095" cy="1293111"/>
          </a:xfrm>
          <a:prstGeom prst="rect">
            <a:avLst/>
          </a:prstGeom>
        </p:spPr>
        <p:txBody>
          <a:bodyPr vert="horz" wrap="square" lIns="0" tIns="1479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65"/>
              </a:spcBef>
            </a:pPr>
            <a:r>
              <a:rPr lang="fr-CA" sz="1650" b="1" spc="-40" dirty="0">
                <a:solidFill>
                  <a:srgbClr val="BF4F4D"/>
                </a:solidFill>
                <a:latin typeface="Helvetica" pitchFamily="2" charset="0"/>
                <a:cs typeface="Gill Sans MT"/>
              </a:rPr>
              <a:t>Point 1</a:t>
            </a:r>
            <a:endParaRPr sz="1650" dirty="0">
              <a:solidFill>
                <a:srgbClr val="BF4F4D"/>
              </a:solidFill>
              <a:latin typeface="Helvetica" pitchFamily="2" charset="0"/>
              <a:cs typeface="Gill Sans MT"/>
            </a:endParaRPr>
          </a:p>
          <a:p>
            <a:pPr marL="12700" marR="5080">
              <a:lnSpc>
                <a:spcPct val="143600"/>
              </a:lnSpc>
              <a:spcBef>
                <a:spcPts val="165"/>
              </a:spcBef>
            </a:pPr>
            <a:r>
              <a:rPr sz="1350" spc="40" dirty="0">
                <a:solidFill>
                  <a:srgbClr val="292929"/>
                </a:solidFill>
                <a:latin typeface="Helvetica Light" panose="020B0403020202020204" pitchFamily="34" charset="0"/>
                <a:cs typeface="Gill Sans MT"/>
              </a:rPr>
              <a:t>Lorem</a:t>
            </a:r>
            <a:r>
              <a:rPr sz="1350" spc="-65" dirty="0">
                <a:solidFill>
                  <a:srgbClr val="292929"/>
                </a:solidFill>
                <a:latin typeface="Helvetica Light" panose="020B0403020202020204" pitchFamily="34" charset="0"/>
                <a:cs typeface="Gill Sans MT"/>
              </a:rPr>
              <a:t> </a:t>
            </a:r>
            <a:r>
              <a:rPr sz="1350" spc="100" dirty="0">
                <a:solidFill>
                  <a:srgbClr val="292929"/>
                </a:solidFill>
                <a:latin typeface="Helvetica Light" panose="020B0403020202020204" pitchFamily="34" charset="0"/>
                <a:cs typeface="Gill Sans MT"/>
              </a:rPr>
              <a:t>ipsum</a:t>
            </a:r>
            <a:r>
              <a:rPr sz="1350" spc="-65" dirty="0">
                <a:solidFill>
                  <a:srgbClr val="292929"/>
                </a:solidFill>
                <a:latin typeface="Helvetica Light" panose="020B0403020202020204" pitchFamily="34" charset="0"/>
                <a:cs typeface="Gill Sans MT"/>
              </a:rPr>
              <a:t> </a:t>
            </a:r>
            <a:r>
              <a:rPr sz="1350" spc="15" dirty="0">
                <a:solidFill>
                  <a:srgbClr val="292929"/>
                </a:solidFill>
                <a:latin typeface="Helvetica Light" panose="020B0403020202020204" pitchFamily="34" charset="0"/>
                <a:cs typeface="Gill Sans MT"/>
              </a:rPr>
              <a:t>dolor</a:t>
            </a:r>
            <a:r>
              <a:rPr sz="1350" spc="-65" dirty="0">
                <a:solidFill>
                  <a:srgbClr val="292929"/>
                </a:solidFill>
                <a:latin typeface="Helvetica Light" panose="020B0403020202020204" pitchFamily="34" charset="0"/>
                <a:cs typeface="Gill Sans MT"/>
              </a:rPr>
              <a:t> </a:t>
            </a:r>
            <a:r>
              <a:rPr sz="1350" spc="65" dirty="0">
                <a:solidFill>
                  <a:srgbClr val="292929"/>
                </a:solidFill>
                <a:latin typeface="Helvetica Light" panose="020B0403020202020204" pitchFamily="34" charset="0"/>
                <a:cs typeface="Gill Sans MT"/>
              </a:rPr>
              <a:t>sit</a:t>
            </a:r>
            <a:r>
              <a:rPr sz="1350" spc="-65" dirty="0">
                <a:solidFill>
                  <a:srgbClr val="292929"/>
                </a:solidFill>
                <a:latin typeface="Helvetica Light" panose="020B0403020202020204" pitchFamily="34" charset="0"/>
                <a:cs typeface="Gill Sans MT"/>
              </a:rPr>
              <a:t> </a:t>
            </a:r>
            <a:r>
              <a:rPr sz="1350" spc="65" dirty="0">
                <a:solidFill>
                  <a:srgbClr val="292929"/>
                </a:solidFill>
                <a:latin typeface="Helvetica Light" panose="020B0403020202020204" pitchFamily="34" charset="0"/>
                <a:cs typeface="Gill Sans MT"/>
              </a:rPr>
              <a:t>amet,  </a:t>
            </a:r>
            <a:r>
              <a:rPr sz="1350" spc="55" dirty="0">
                <a:solidFill>
                  <a:srgbClr val="292929"/>
                </a:solidFill>
                <a:latin typeface="Helvetica Light" panose="020B0403020202020204" pitchFamily="34" charset="0"/>
                <a:cs typeface="Gill Sans MT"/>
              </a:rPr>
              <a:t>consectetur </a:t>
            </a:r>
            <a:r>
              <a:rPr sz="1350" spc="95" dirty="0">
                <a:solidFill>
                  <a:srgbClr val="292929"/>
                </a:solidFill>
                <a:latin typeface="Helvetica Light" panose="020B0403020202020204" pitchFamily="34" charset="0"/>
                <a:cs typeface="Gill Sans MT"/>
              </a:rPr>
              <a:t>adipiscing</a:t>
            </a:r>
            <a:r>
              <a:rPr sz="1350" spc="-185" dirty="0">
                <a:solidFill>
                  <a:srgbClr val="292929"/>
                </a:solidFill>
                <a:latin typeface="Helvetica Light" panose="020B0403020202020204" pitchFamily="34" charset="0"/>
                <a:cs typeface="Gill Sans MT"/>
              </a:rPr>
              <a:t> </a:t>
            </a:r>
            <a:r>
              <a:rPr sz="1350" spc="35" dirty="0">
                <a:solidFill>
                  <a:srgbClr val="292929"/>
                </a:solidFill>
                <a:latin typeface="Helvetica Light" panose="020B0403020202020204" pitchFamily="34" charset="0"/>
                <a:cs typeface="Gill Sans MT"/>
              </a:rPr>
              <a:t>elit.</a:t>
            </a:r>
            <a:endParaRPr sz="1350" dirty="0">
              <a:latin typeface="Helvetica Light" panose="020B0403020202020204" pitchFamily="34" charset="0"/>
              <a:cs typeface="Gill Sans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702800" y="3549773"/>
            <a:ext cx="2157095" cy="1293111"/>
          </a:xfrm>
          <a:prstGeom prst="rect">
            <a:avLst/>
          </a:prstGeom>
        </p:spPr>
        <p:txBody>
          <a:bodyPr vert="horz" wrap="square" lIns="0" tIns="1479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65"/>
              </a:spcBef>
            </a:pPr>
            <a:r>
              <a:rPr lang="fr-CA" sz="1650" b="1" spc="-40" dirty="0">
                <a:solidFill>
                  <a:srgbClr val="BF4F4D"/>
                </a:solidFill>
                <a:latin typeface="Helvetica" pitchFamily="2" charset="0"/>
                <a:cs typeface="Gill Sans MT"/>
              </a:rPr>
              <a:t>Point 2</a:t>
            </a:r>
            <a:endParaRPr lang="fr-CA" sz="1650" dirty="0">
              <a:solidFill>
                <a:srgbClr val="BF4F4D"/>
              </a:solidFill>
              <a:latin typeface="Helvetica" pitchFamily="2" charset="0"/>
              <a:cs typeface="Gill Sans MT"/>
            </a:endParaRPr>
          </a:p>
          <a:p>
            <a:pPr marL="12700" marR="5080">
              <a:lnSpc>
                <a:spcPct val="143600"/>
              </a:lnSpc>
              <a:spcBef>
                <a:spcPts val="165"/>
              </a:spcBef>
            </a:pPr>
            <a:r>
              <a:rPr sz="1350" spc="40" dirty="0">
                <a:solidFill>
                  <a:srgbClr val="292929"/>
                </a:solidFill>
                <a:latin typeface="Helvetica Light" panose="020B0403020202020204" pitchFamily="34" charset="0"/>
                <a:cs typeface="Gill Sans MT"/>
              </a:rPr>
              <a:t>Lorem</a:t>
            </a:r>
            <a:r>
              <a:rPr sz="1350" spc="-65" dirty="0">
                <a:solidFill>
                  <a:srgbClr val="292929"/>
                </a:solidFill>
                <a:latin typeface="Helvetica Light" panose="020B0403020202020204" pitchFamily="34" charset="0"/>
                <a:cs typeface="Gill Sans MT"/>
              </a:rPr>
              <a:t> </a:t>
            </a:r>
            <a:r>
              <a:rPr sz="1350" spc="100" dirty="0">
                <a:solidFill>
                  <a:srgbClr val="292929"/>
                </a:solidFill>
                <a:latin typeface="Helvetica Light" panose="020B0403020202020204" pitchFamily="34" charset="0"/>
                <a:cs typeface="Gill Sans MT"/>
              </a:rPr>
              <a:t>ipsum</a:t>
            </a:r>
            <a:r>
              <a:rPr sz="1350" spc="-65" dirty="0">
                <a:solidFill>
                  <a:srgbClr val="292929"/>
                </a:solidFill>
                <a:latin typeface="Helvetica Light" panose="020B0403020202020204" pitchFamily="34" charset="0"/>
                <a:cs typeface="Gill Sans MT"/>
              </a:rPr>
              <a:t> </a:t>
            </a:r>
            <a:r>
              <a:rPr sz="1350" spc="15" dirty="0">
                <a:solidFill>
                  <a:srgbClr val="292929"/>
                </a:solidFill>
                <a:latin typeface="Helvetica Light" panose="020B0403020202020204" pitchFamily="34" charset="0"/>
                <a:cs typeface="Gill Sans MT"/>
              </a:rPr>
              <a:t>dolor</a:t>
            </a:r>
            <a:r>
              <a:rPr sz="1350" spc="-65" dirty="0">
                <a:solidFill>
                  <a:srgbClr val="292929"/>
                </a:solidFill>
                <a:latin typeface="Helvetica Light" panose="020B0403020202020204" pitchFamily="34" charset="0"/>
                <a:cs typeface="Gill Sans MT"/>
              </a:rPr>
              <a:t> </a:t>
            </a:r>
            <a:r>
              <a:rPr sz="1350" spc="65" dirty="0">
                <a:solidFill>
                  <a:srgbClr val="292929"/>
                </a:solidFill>
                <a:latin typeface="Helvetica Light" panose="020B0403020202020204" pitchFamily="34" charset="0"/>
                <a:cs typeface="Gill Sans MT"/>
              </a:rPr>
              <a:t>sit</a:t>
            </a:r>
            <a:r>
              <a:rPr sz="1350" spc="-65" dirty="0">
                <a:solidFill>
                  <a:srgbClr val="292929"/>
                </a:solidFill>
                <a:latin typeface="Helvetica Light" panose="020B0403020202020204" pitchFamily="34" charset="0"/>
                <a:cs typeface="Gill Sans MT"/>
              </a:rPr>
              <a:t> </a:t>
            </a:r>
            <a:r>
              <a:rPr sz="1350" spc="65" dirty="0" err="1">
                <a:solidFill>
                  <a:srgbClr val="292929"/>
                </a:solidFill>
                <a:latin typeface="Helvetica Light" panose="020B0403020202020204" pitchFamily="34" charset="0"/>
                <a:cs typeface="Gill Sans MT"/>
              </a:rPr>
              <a:t>amet</a:t>
            </a:r>
            <a:r>
              <a:rPr sz="1350" spc="65" dirty="0">
                <a:solidFill>
                  <a:srgbClr val="292929"/>
                </a:solidFill>
                <a:latin typeface="Helvetica Light" panose="020B0403020202020204" pitchFamily="34" charset="0"/>
                <a:cs typeface="Gill Sans MT"/>
              </a:rPr>
              <a:t>,  </a:t>
            </a:r>
            <a:r>
              <a:rPr sz="1350" spc="55" dirty="0" err="1">
                <a:solidFill>
                  <a:srgbClr val="292929"/>
                </a:solidFill>
                <a:latin typeface="Helvetica Light" panose="020B0403020202020204" pitchFamily="34" charset="0"/>
                <a:cs typeface="Gill Sans MT"/>
              </a:rPr>
              <a:t>consectetur</a:t>
            </a:r>
            <a:r>
              <a:rPr sz="1350" spc="55" dirty="0">
                <a:solidFill>
                  <a:srgbClr val="292929"/>
                </a:solidFill>
                <a:latin typeface="Helvetica Light" panose="020B0403020202020204" pitchFamily="34" charset="0"/>
                <a:cs typeface="Gill Sans MT"/>
              </a:rPr>
              <a:t> </a:t>
            </a:r>
            <a:r>
              <a:rPr sz="1350" spc="95" dirty="0" err="1">
                <a:solidFill>
                  <a:srgbClr val="292929"/>
                </a:solidFill>
                <a:latin typeface="Helvetica Light" panose="020B0403020202020204" pitchFamily="34" charset="0"/>
                <a:cs typeface="Gill Sans MT"/>
              </a:rPr>
              <a:t>adipiscing</a:t>
            </a:r>
            <a:r>
              <a:rPr sz="1350" spc="-185" dirty="0">
                <a:solidFill>
                  <a:srgbClr val="292929"/>
                </a:solidFill>
                <a:latin typeface="Helvetica Light" panose="020B0403020202020204" pitchFamily="34" charset="0"/>
                <a:cs typeface="Gill Sans MT"/>
              </a:rPr>
              <a:t> </a:t>
            </a:r>
            <a:r>
              <a:rPr sz="1350" spc="35" dirty="0" err="1">
                <a:solidFill>
                  <a:srgbClr val="292929"/>
                </a:solidFill>
                <a:latin typeface="Helvetica Light" panose="020B0403020202020204" pitchFamily="34" charset="0"/>
                <a:cs typeface="Gill Sans MT"/>
              </a:rPr>
              <a:t>elit</a:t>
            </a:r>
            <a:r>
              <a:rPr sz="1350" spc="35" dirty="0">
                <a:solidFill>
                  <a:srgbClr val="292929"/>
                </a:solidFill>
                <a:latin typeface="Helvetica Light" panose="020B0403020202020204" pitchFamily="34" charset="0"/>
                <a:cs typeface="Gill Sans MT"/>
              </a:rPr>
              <a:t>.</a:t>
            </a:r>
            <a:endParaRPr sz="1350" dirty="0">
              <a:latin typeface="Helvetica Light" panose="020B0403020202020204" pitchFamily="34" charset="0"/>
              <a:cs typeface="Gill Sans M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681807" y="1996440"/>
            <a:ext cx="2157095" cy="1306063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12700" marR="5080" algn="just">
              <a:lnSpc>
                <a:spcPct val="143800"/>
              </a:lnSpc>
              <a:spcBef>
                <a:spcPts val="295"/>
              </a:spcBef>
            </a:pPr>
            <a:r>
              <a:rPr lang="fr-CA" sz="1650" b="1" spc="-40" dirty="0">
                <a:solidFill>
                  <a:srgbClr val="2E6480"/>
                </a:solidFill>
                <a:latin typeface="Helvetica" pitchFamily="2" charset="0"/>
                <a:cs typeface="Gill Sans MT"/>
              </a:rPr>
              <a:t>Point 1</a:t>
            </a:r>
            <a:endParaRPr lang="fr-CA" sz="1650" b="1" spc="-105" dirty="0">
              <a:solidFill>
                <a:srgbClr val="2E6480"/>
              </a:solidFill>
              <a:latin typeface="Helvetica" pitchFamily="2" charset="0"/>
              <a:cs typeface="Gill Sans MT"/>
            </a:endParaRPr>
          </a:p>
          <a:p>
            <a:pPr marL="12700" marR="5080">
              <a:lnSpc>
                <a:spcPct val="143800"/>
              </a:lnSpc>
              <a:spcBef>
                <a:spcPts val="295"/>
              </a:spcBef>
            </a:pPr>
            <a:r>
              <a:rPr sz="1350" spc="40" dirty="0">
                <a:solidFill>
                  <a:srgbClr val="292929"/>
                </a:solidFill>
                <a:latin typeface="Helvetica Light" panose="020B0403020202020204" pitchFamily="34" charset="0"/>
                <a:cs typeface="Gill Sans MT"/>
              </a:rPr>
              <a:t>Lorem</a:t>
            </a:r>
            <a:r>
              <a:rPr sz="1350" spc="-65" dirty="0">
                <a:solidFill>
                  <a:srgbClr val="292929"/>
                </a:solidFill>
                <a:latin typeface="Helvetica Light" panose="020B0403020202020204" pitchFamily="34" charset="0"/>
                <a:cs typeface="Gill Sans MT"/>
              </a:rPr>
              <a:t> </a:t>
            </a:r>
            <a:r>
              <a:rPr sz="1350" spc="100" dirty="0">
                <a:solidFill>
                  <a:srgbClr val="292929"/>
                </a:solidFill>
                <a:latin typeface="Helvetica Light" panose="020B0403020202020204" pitchFamily="34" charset="0"/>
                <a:cs typeface="Gill Sans MT"/>
              </a:rPr>
              <a:t>ipsum</a:t>
            </a:r>
            <a:r>
              <a:rPr sz="1350" spc="-65" dirty="0">
                <a:solidFill>
                  <a:srgbClr val="292929"/>
                </a:solidFill>
                <a:latin typeface="Helvetica Light" panose="020B0403020202020204" pitchFamily="34" charset="0"/>
                <a:cs typeface="Gill Sans MT"/>
              </a:rPr>
              <a:t> </a:t>
            </a:r>
            <a:r>
              <a:rPr sz="1350" spc="15" dirty="0">
                <a:solidFill>
                  <a:srgbClr val="292929"/>
                </a:solidFill>
                <a:latin typeface="Helvetica Light" panose="020B0403020202020204" pitchFamily="34" charset="0"/>
                <a:cs typeface="Gill Sans MT"/>
              </a:rPr>
              <a:t>dolor</a:t>
            </a:r>
            <a:r>
              <a:rPr sz="1350" spc="-65" dirty="0">
                <a:solidFill>
                  <a:srgbClr val="292929"/>
                </a:solidFill>
                <a:latin typeface="Helvetica Light" panose="020B0403020202020204" pitchFamily="34" charset="0"/>
                <a:cs typeface="Gill Sans MT"/>
              </a:rPr>
              <a:t> </a:t>
            </a:r>
            <a:r>
              <a:rPr sz="1350" spc="65" dirty="0">
                <a:solidFill>
                  <a:srgbClr val="292929"/>
                </a:solidFill>
                <a:latin typeface="Helvetica Light" panose="020B0403020202020204" pitchFamily="34" charset="0"/>
                <a:cs typeface="Gill Sans MT"/>
              </a:rPr>
              <a:t>sit</a:t>
            </a:r>
            <a:r>
              <a:rPr sz="1350" spc="-65" dirty="0">
                <a:solidFill>
                  <a:srgbClr val="292929"/>
                </a:solidFill>
                <a:latin typeface="Helvetica Light" panose="020B0403020202020204" pitchFamily="34" charset="0"/>
                <a:cs typeface="Gill Sans MT"/>
              </a:rPr>
              <a:t> </a:t>
            </a:r>
            <a:r>
              <a:rPr sz="1350" spc="65" dirty="0">
                <a:solidFill>
                  <a:srgbClr val="292929"/>
                </a:solidFill>
                <a:latin typeface="Helvetica Light" panose="020B0403020202020204" pitchFamily="34" charset="0"/>
                <a:cs typeface="Gill Sans MT"/>
              </a:rPr>
              <a:t>amet,  </a:t>
            </a:r>
            <a:r>
              <a:rPr sz="1350" spc="55" dirty="0">
                <a:solidFill>
                  <a:srgbClr val="292929"/>
                </a:solidFill>
                <a:latin typeface="Helvetica Light" panose="020B0403020202020204" pitchFamily="34" charset="0"/>
                <a:cs typeface="Gill Sans MT"/>
              </a:rPr>
              <a:t>consectetur </a:t>
            </a:r>
            <a:r>
              <a:rPr sz="1350" spc="95" dirty="0">
                <a:solidFill>
                  <a:srgbClr val="292929"/>
                </a:solidFill>
                <a:latin typeface="Helvetica Light" panose="020B0403020202020204" pitchFamily="34" charset="0"/>
                <a:cs typeface="Gill Sans MT"/>
              </a:rPr>
              <a:t>adipiscing</a:t>
            </a:r>
            <a:r>
              <a:rPr sz="1350" spc="-185" dirty="0">
                <a:solidFill>
                  <a:srgbClr val="292929"/>
                </a:solidFill>
                <a:latin typeface="Helvetica Light" panose="020B0403020202020204" pitchFamily="34" charset="0"/>
                <a:cs typeface="Gill Sans MT"/>
              </a:rPr>
              <a:t> </a:t>
            </a:r>
            <a:r>
              <a:rPr sz="1350" spc="35" dirty="0">
                <a:solidFill>
                  <a:srgbClr val="292929"/>
                </a:solidFill>
                <a:latin typeface="Helvetica Light" panose="020B0403020202020204" pitchFamily="34" charset="0"/>
                <a:cs typeface="Gill Sans MT"/>
              </a:rPr>
              <a:t>elit.</a:t>
            </a:r>
            <a:endParaRPr sz="1350" dirty="0">
              <a:latin typeface="Helvetica Light" panose="020B0403020202020204" pitchFamily="34" charset="0"/>
              <a:cs typeface="Gill Sans M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681807" y="3549773"/>
            <a:ext cx="2157095" cy="1306063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9144" marR="9144" algn="just">
              <a:lnSpc>
                <a:spcPct val="144000"/>
              </a:lnSpc>
              <a:spcBef>
                <a:spcPts val="295"/>
              </a:spcBef>
            </a:pPr>
            <a:r>
              <a:rPr lang="fr-CA" sz="1650" b="1" spc="-40" dirty="0">
                <a:solidFill>
                  <a:srgbClr val="2E6480"/>
                </a:solidFill>
                <a:latin typeface="Helvetica" pitchFamily="2" charset="0"/>
                <a:cs typeface="Gill Sans MT" panose="020B0502020104020203" pitchFamily="34" charset="77"/>
              </a:rPr>
              <a:t>Point 2</a:t>
            </a:r>
            <a:endParaRPr lang="fr-CA" sz="1600" dirty="0">
              <a:latin typeface="Helvetica" pitchFamily="2" charset="0"/>
            </a:endParaRPr>
          </a:p>
          <a:p>
            <a:pPr marL="12700" marR="5080">
              <a:lnSpc>
                <a:spcPct val="143800"/>
              </a:lnSpc>
              <a:spcBef>
                <a:spcPts val="295"/>
              </a:spcBef>
            </a:pPr>
            <a:r>
              <a:rPr sz="1350" spc="40" dirty="0">
                <a:solidFill>
                  <a:srgbClr val="292929"/>
                </a:solidFill>
                <a:latin typeface="Helvetica Light" panose="020B0403020202020204" pitchFamily="34" charset="0"/>
                <a:cs typeface="Gill Sans MT"/>
              </a:rPr>
              <a:t>Lorem</a:t>
            </a:r>
            <a:r>
              <a:rPr sz="1350" spc="-65" dirty="0">
                <a:solidFill>
                  <a:srgbClr val="292929"/>
                </a:solidFill>
                <a:latin typeface="Helvetica Light" panose="020B0403020202020204" pitchFamily="34" charset="0"/>
                <a:cs typeface="Gill Sans MT"/>
              </a:rPr>
              <a:t> </a:t>
            </a:r>
            <a:r>
              <a:rPr sz="1350" spc="100" dirty="0">
                <a:solidFill>
                  <a:srgbClr val="292929"/>
                </a:solidFill>
                <a:latin typeface="Helvetica Light" panose="020B0403020202020204" pitchFamily="34" charset="0"/>
                <a:cs typeface="Gill Sans MT"/>
              </a:rPr>
              <a:t>ipsum</a:t>
            </a:r>
            <a:r>
              <a:rPr sz="1350" spc="-65" dirty="0">
                <a:solidFill>
                  <a:srgbClr val="292929"/>
                </a:solidFill>
                <a:latin typeface="Helvetica Light" panose="020B0403020202020204" pitchFamily="34" charset="0"/>
                <a:cs typeface="Gill Sans MT"/>
              </a:rPr>
              <a:t> </a:t>
            </a:r>
            <a:r>
              <a:rPr sz="1350" spc="15" dirty="0">
                <a:solidFill>
                  <a:srgbClr val="292929"/>
                </a:solidFill>
                <a:latin typeface="Helvetica Light" panose="020B0403020202020204" pitchFamily="34" charset="0"/>
                <a:cs typeface="Gill Sans MT"/>
              </a:rPr>
              <a:t>dolor</a:t>
            </a:r>
            <a:r>
              <a:rPr sz="1350" spc="-65" dirty="0">
                <a:solidFill>
                  <a:srgbClr val="292929"/>
                </a:solidFill>
                <a:latin typeface="Helvetica Light" panose="020B0403020202020204" pitchFamily="34" charset="0"/>
                <a:cs typeface="Gill Sans MT"/>
              </a:rPr>
              <a:t> </a:t>
            </a:r>
            <a:r>
              <a:rPr sz="1350" spc="65" dirty="0">
                <a:solidFill>
                  <a:srgbClr val="292929"/>
                </a:solidFill>
                <a:latin typeface="Helvetica Light" panose="020B0403020202020204" pitchFamily="34" charset="0"/>
                <a:cs typeface="Gill Sans MT"/>
              </a:rPr>
              <a:t>sit</a:t>
            </a:r>
            <a:r>
              <a:rPr sz="1350" spc="-65" dirty="0">
                <a:solidFill>
                  <a:srgbClr val="292929"/>
                </a:solidFill>
                <a:latin typeface="Helvetica Light" panose="020B0403020202020204" pitchFamily="34" charset="0"/>
                <a:cs typeface="Gill Sans MT"/>
              </a:rPr>
              <a:t> </a:t>
            </a:r>
            <a:r>
              <a:rPr sz="1350" spc="65" dirty="0">
                <a:solidFill>
                  <a:srgbClr val="292929"/>
                </a:solidFill>
                <a:latin typeface="Helvetica Light" panose="020B0403020202020204" pitchFamily="34" charset="0"/>
                <a:cs typeface="Gill Sans MT"/>
              </a:rPr>
              <a:t>amet,  </a:t>
            </a:r>
            <a:r>
              <a:rPr sz="1350" spc="55" dirty="0">
                <a:solidFill>
                  <a:srgbClr val="292929"/>
                </a:solidFill>
                <a:latin typeface="Helvetica Light" panose="020B0403020202020204" pitchFamily="34" charset="0"/>
                <a:cs typeface="Gill Sans MT"/>
              </a:rPr>
              <a:t>consectetur </a:t>
            </a:r>
            <a:r>
              <a:rPr sz="1350" spc="95" dirty="0">
                <a:solidFill>
                  <a:srgbClr val="292929"/>
                </a:solidFill>
                <a:latin typeface="Helvetica Light" panose="020B0403020202020204" pitchFamily="34" charset="0"/>
                <a:cs typeface="Gill Sans MT"/>
              </a:rPr>
              <a:t>adipiscing</a:t>
            </a:r>
            <a:r>
              <a:rPr sz="1350" spc="-185" dirty="0">
                <a:solidFill>
                  <a:srgbClr val="292929"/>
                </a:solidFill>
                <a:latin typeface="Helvetica Light" panose="020B0403020202020204" pitchFamily="34" charset="0"/>
                <a:cs typeface="Gill Sans MT"/>
              </a:rPr>
              <a:t> </a:t>
            </a:r>
            <a:r>
              <a:rPr sz="1350" spc="35" dirty="0" err="1">
                <a:solidFill>
                  <a:srgbClr val="292929"/>
                </a:solidFill>
                <a:latin typeface="Helvetica Light" panose="020B0403020202020204" pitchFamily="34" charset="0"/>
                <a:cs typeface="Gill Sans MT"/>
              </a:rPr>
              <a:t>elit</a:t>
            </a:r>
            <a:r>
              <a:rPr sz="1350" spc="35" dirty="0">
                <a:solidFill>
                  <a:srgbClr val="292929"/>
                </a:solidFill>
                <a:latin typeface="Helvetica Light" panose="020B0403020202020204" pitchFamily="34" charset="0"/>
                <a:cs typeface="Gill Sans MT"/>
              </a:rPr>
              <a:t>.</a:t>
            </a:r>
            <a:endParaRPr sz="1350" dirty="0">
              <a:latin typeface="Helvetica Light" panose="020B0403020202020204" pitchFamily="34" charset="0"/>
              <a:cs typeface="Gill Sans MT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29F84BAD-523C-7F4B-946D-0E0DBE3792ED}"/>
              </a:ext>
            </a:extLst>
          </p:cNvPr>
          <p:cNvGrpSpPr/>
          <p:nvPr/>
        </p:nvGrpSpPr>
        <p:grpSpPr>
          <a:xfrm>
            <a:off x="4450080" y="2231312"/>
            <a:ext cx="4104640" cy="3899552"/>
            <a:chOff x="4378960" y="2120248"/>
            <a:chExt cx="4104640" cy="3899552"/>
          </a:xfrm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grpSpPr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ECC2A938-0424-9B4D-8551-BEA690485E74}"/>
                </a:ext>
              </a:extLst>
            </p:cNvPr>
            <p:cNvSpPr/>
            <p:nvPr/>
          </p:nvSpPr>
          <p:spPr>
            <a:xfrm>
              <a:off x="4378960" y="2120248"/>
              <a:ext cx="3962400" cy="3899552"/>
            </a:xfrm>
            <a:prstGeom prst="ellipse">
              <a:avLst/>
            </a:prstGeom>
            <a:solidFill>
              <a:srgbClr val="2D6480"/>
            </a:solidFill>
            <a:ln w="19050"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>
                <a:latin typeface="Helvetica" pitchFamily="2" charset="0"/>
              </a:endParaRPr>
            </a:p>
          </p:txBody>
        </p:sp>
        <p:sp>
          <p:nvSpPr>
            <p:cNvPr id="13" name="Forme libre 12">
              <a:extLst>
                <a:ext uri="{FF2B5EF4-FFF2-40B4-BE49-F238E27FC236}">
                  <a16:creationId xmlns:a16="http://schemas.microsoft.com/office/drawing/2014/main" id="{97DAFF46-CD1D-4840-B61B-4E21D7FD99C2}"/>
                </a:ext>
              </a:extLst>
            </p:cNvPr>
            <p:cNvSpPr/>
            <p:nvPr/>
          </p:nvSpPr>
          <p:spPr>
            <a:xfrm>
              <a:off x="6360160" y="2120248"/>
              <a:ext cx="2123440" cy="3899552"/>
            </a:xfrm>
            <a:custGeom>
              <a:avLst/>
              <a:gdLst>
                <a:gd name="connsiteX0" fmla="*/ 142240 w 2123440"/>
                <a:gd name="connsiteY0" fmla="*/ 0 h 3899552"/>
                <a:gd name="connsiteX1" fmla="*/ 2123440 w 2123440"/>
                <a:gd name="connsiteY1" fmla="*/ 1949776 h 3899552"/>
                <a:gd name="connsiteX2" fmla="*/ 142240 w 2123440"/>
                <a:gd name="connsiteY2" fmla="*/ 3899552 h 3899552"/>
                <a:gd name="connsiteX3" fmla="*/ 0 w 2123440"/>
                <a:gd name="connsiteY3" fmla="*/ 3892484 h 3899552"/>
                <a:gd name="connsiteX4" fmla="*/ 0 w 2123440"/>
                <a:gd name="connsiteY4" fmla="*/ 7069 h 3899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23440" h="3899552">
                  <a:moveTo>
                    <a:pt x="142240" y="0"/>
                  </a:moveTo>
                  <a:cubicBezTo>
                    <a:pt x="1236427" y="0"/>
                    <a:pt x="2123440" y="872944"/>
                    <a:pt x="2123440" y="1949776"/>
                  </a:cubicBezTo>
                  <a:cubicBezTo>
                    <a:pt x="2123440" y="3026608"/>
                    <a:pt x="1236427" y="3899552"/>
                    <a:pt x="142240" y="3899552"/>
                  </a:cubicBezTo>
                  <a:lnTo>
                    <a:pt x="0" y="3892484"/>
                  </a:lnTo>
                  <a:lnTo>
                    <a:pt x="0" y="7069"/>
                  </a:lnTo>
                  <a:close/>
                </a:path>
              </a:pathLst>
            </a:custGeom>
            <a:solidFill>
              <a:srgbClr val="BF4F4D"/>
            </a:solidFill>
            <a:ln w="19050"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CA" dirty="0">
                <a:latin typeface="Helvetica" pitchFamily="2" charset="0"/>
              </a:endParaRPr>
            </a:p>
          </p:txBody>
        </p:sp>
        <p:pic>
          <p:nvPicPr>
            <p:cNvPr id="18" name="Graphique 17" descr="Pouce en haut">
              <a:extLst>
                <a:ext uri="{FF2B5EF4-FFF2-40B4-BE49-F238E27FC236}">
                  <a16:creationId xmlns:a16="http://schemas.microsoft.com/office/drawing/2014/main" id="{EC6AD541-831C-AA40-9D95-9068CF74A49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001261" y="3488215"/>
              <a:ext cx="914400" cy="914400"/>
            </a:xfrm>
            <a:prstGeom prst="rect">
              <a:avLst/>
            </a:prstGeom>
            <a:effectLst>
              <a:outerShdw blurRad="50800" dist="38100" dir="2700000" sx="103000" sy="103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9" name="Graphique 18" descr="Pouce en haut">
              <a:extLst>
                <a:ext uri="{FF2B5EF4-FFF2-40B4-BE49-F238E27FC236}">
                  <a16:creationId xmlns:a16="http://schemas.microsoft.com/office/drawing/2014/main" id="{92815DB8-B8D0-AF45-8558-6B49C3CD098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0800000">
              <a:off x="6822440" y="3612824"/>
              <a:ext cx="914400" cy="914400"/>
            </a:xfrm>
            <a:prstGeom prst="rect">
              <a:avLst/>
            </a:prstGeom>
            <a:effectLst>
              <a:outerShdw blurRad="50800" dist="38100" dir="2700000" sx="104000" sy="104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C612E97B-00C7-0F41-B3D7-1986CDD025BF}"/>
              </a:ext>
            </a:extLst>
          </p:cNvPr>
          <p:cNvSpPr/>
          <p:nvPr/>
        </p:nvSpPr>
        <p:spPr>
          <a:xfrm>
            <a:off x="1645694" y="5135238"/>
            <a:ext cx="2123440" cy="12654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1600" b="1" dirty="0">
                <a:solidFill>
                  <a:srgbClr val="2F6480"/>
                </a:solidFill>
                <a:latin typeface="Helvetica" pitchFamily="2" charset="0"/>
              </a:rPr>
              <a:t>Point 3</a:t>
            </a:r>
            <a:endParaRPr lang="fr-CA" sz="1600" dirty="0">
              <a:solidFill>
                <a:srgbClr val="2F6480"/>
              </a:solidFill>
              <a:latin typeface="Helvetica" pitchFamily="2" charset="0"/>
            </a:endParaRPr>
          </a:p>
          <a:p>
            <a:pPr marL="12700" marR="5080">
              <a:lnSpc>
                <a:spcPct val="143800"/>
              </a:lnSpc>
            </a:pPr>
            <a:r>
              <a:rPr lang="fr-CA" sz="1400" spc="40" dirty="0" err="1">
                <a:solidFill>
                  <a:srgbClr val="292929"/>
                </a:solidFill>
                <a:latin typeface="Helvetica Light" panose="020B0403020202020204" pitchFamily="34" charset="0"/>
                <a:cs typeface="Gill Sans MT"/>
              </a:rPr>
              <a:t>Lorem</a:t>
            </a:r>
            <a:r>
              <a:rPr lang="fr-CA" sz="1400" spc="-65" dirty="0">
                <a:solidFill>
                  <a:srgbClr val="292929"/>
                </a:solidFill>
                <a:latin typeface="Helvetica Light" panose="020B0403020202020204" pitchFamily="34" charset="0"/>
                <a:cs typeface="Gill Sans MT"/>
              </a:rPr>
              <a:t> </a:t>
            </a:r>
            <a:r>
              <a:rPr lang="fr-CA" sz="1400" spc="100" dirty="0" err="1">
                <a:solidFill>
                  <a:srgbClr val="292929"/>
                </a:solidFill>
                <a:latin typeface="Helvetica Light" panose="020B0403020202020204" pitchFamily="34" charset="0"/>
                <a:cs typeface="Gill Sans MT"/>
              </a:rPr>
              <a:t>ipsum</a:t>
            </a:r>
            <a:r>
              <a:rPr lang="fr-CA" sz="1400" spc="-65" dirty="0">
                <a:solidFill>
                  <a:srgbClr val="292929"/>
                </a:solidFill>
                <a:latin typeface="Helvetica Light" panose="020B0403020202020204" pitchFamily="34" charset="0"/>
                <a:cs typeface="Gill Sans MT"/>
              </a:rPr>
              <a:t> </a:t>
            </a:r>
            <a:r>
              <a:rPr lang="fr-CA" sz="1400" spc="15" dirty="0" err="1">
                <a:solidFill>
                  <a:srgbClr val="292929"/>
                </a:solidFill>
                <a:latin typeface="Helvetica Light" panose="020B0403020202020204" pitchFamily="34" charset="0"/>
                <a:cs typeface="Gill Sans MT"/>
              </a:rPr>
              <a:t>dolor</a:t>
            </a:r>
            <a:r>
              <a:rPr lang="fr-CA" sz="1400" spc="-65" dirty="0">
                <a:solidFill>
                  <a:srgbClr val="292929"/>
                </a:solidFill>
                <a:latin typeface="Helvetica Light" panose="020B0403020202020204" pitchFamily="34" charset="0"/>
                <a:cs typeface="Gill Sans MT"/>
              </a:rPr>
              <a:t> </a:t>
            </a:r>
            <a:r>
              <a:rPr lang="fr-CA" sz="1400" spc="65" dirty="0" err="1">
                <a:solidFill>
                  <a:srgbClr val="292929"/>
                </a:solidFill>
                <a:latin typeface="Helvetica Light" panose="020B0403020202020204" pitchFamily="34" charset="0"/>
                <a:cs typeface="Gill Sans MT"/>
              </a:rPr>
              <a:t>sit</a:t>
            </a:r>
            <a:r>
              <a:rPr lang="fr-CA" sz="1400" spc="-65" dirty="0">
                <a:solidFill>
                  <a:srgbClr val="292929"/>
                </a:solidFill>
                <a:latin typeface="Helvetica Light" panose="020B0403020202020204" pitchFamily="34" charset="0"/>
                <a:cs typeface="Gill Sans MT"/>
              </a:rPr>
              <a:t> </a:t>
            </a:r>
            <a:r>
              <a:rPr lang="fr-CA" sz="1400" spc="65" dirty="0" err="1">
                <a:solidFill>
                  <a:srgbClr val="292929"/>
                </a:solidFill>
                <a:latin typeface="Helvetica Light" panose="020B0403020202020204" pitchFamily="34" charset="0"/>
                <a:cs typeface="Gill Sans MT"/>
              </a:rPr>
              <a:t>amet</a:t>
            </a:r>
            <a:r>
              <a:rPr lang="fr-CA" sz="1400" spc="65" dirty="0">
                <a:solidFill>
                  <a:srgbClr val="292929"/>
                </a:solidFill>
                <a:latin typeface="Helvetica Light" panose="020B0403020202020204" pitchFamily="34" charset="0"/>
                <a:cs typeface="Gill Sans MT"/>
              </a:rPr>
              <a:t>,  </a:t>
            </a:r>
            <a:r>
              <a:rPr lang="fr-CA" sz="1400" spc="55" dirty="0" err="1">
                <a:solidFill>
                  <a:srgbClr val="292929"/>
                </a:solidFill>
                <a:latin typeface="Helvetica Light" panose="020B0403020202020204" pitchFamily="34" charset="0"/>
                <a:cs typeface="Gill Sans MT"/>
              </a:rPr>
              <a:t>consectetur</a:t>
            </a:r>
            <a:r>
              <a:rPr lang="fr-CA" sz="1400" spc="55" dirty="0">
                <a:solidFill>
                  <a:srgbClr val="292929"/>
                </a:solidFill>
                <a:latin typeface="Helvetica Light" panose="020B0403020202020204" pitchFamily="34" charset="0"/>
                <a:cs typeface="Gill Sans MT"/>
              </a:rPr>
              <a:t> </a:t>
            </a:r>
            <a:r>
              <a:rPr lang="fr-CA" sz="1400" spc="95" dirty="0" err="1">
                <a:solidFill>
                  <a:srgbClr val="292929"/>
                </a:solidFill>
                <a:latin typeface="Helvetica Light" panose="020B0403020202020204" pitchFamily="34" charset="0"/>
                <a:cs typeface="Gill Sans MT"/>
              </a:rPr>
              <a:t>adipiscing</a:t>
            </a:r>
            <a:r>
              <a:rPr lang="fr-CA" sz="1400" spc="-185" dirty="0">
                <a:solidFill>
                  <a:srgbClr val="292929"/>
                </a:solidFill>
                <a:latin typeface="Helvetica Light" panose="020B0403020202020204" pitchFamily="34" charset="0"/>
                <a:cs typeface="Gill Sans MT"/>
              </a:rPr>
              <a:t> </a:t>
            </a:r>
            <a:r>
              <a:rPr lang="fr-CA" sz="1400" spc="35" dirty="0" err="1">
                <a:solidFill>
                  <a:srgbClr val="292929"/>
                </a:solidFill>
                <a:latin typeface="Helvetica Light" panose="020B0403020202020204" pitchFamily="34" charset="0"/>
                <a:cs typeface="Gill Sans MT"/>
              </a:rPr>
              <a:t>elit</a:t>
            </a:r>
            <a:r>
              <a:rPr lang="fr-CA" sz="1400" spc="35" dirty="0">
                <a:solidFill>
                  <a:srgbClr val="292929"/>
                </a:solidFill>
                <a:latin typeface="Helvetica Light" panose="020B0403020202020204" pitchFamily="34" charset="0"/>
                <a:cs typeface="Gill Sans MT"/>
              </a:rPr>
              <a:t>.</a:t>
            </a:r>
            <a:endParaRPr lang="fr-CA" sz="1400" dirty="0">
              <a:latin typeface="Helvetica Light" panose="020B0403020202020204" pitchFamily="34" charset="0"/>
              <a:cs typeface="Gill Sans MT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E64D4DA-D82B-A945-9A3F-58ECC90518A5}"/>
              </a:ext>
            </a:extLst>
          </p:cNvPr>
          <p:cNvSpPr/>
          <p:nvPr/>
        </p:nvSpPr>
        <p:spPr>
          <a:xfrm>
            <a:off x="9677400" y="5164605"/>
            <a:ext cx="2123440" cy="12360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lvl="0">
              <a:spcBef>
                <a:spcPts val="1165"/>
              </a:spcBef>
            </a:pPr>
            <a:r>
              <a:rPr lang="fr-CA" sz="1650" b="1" spc="-40" dirty="0">
                <a:solidFill>
                  <a:srgbClr val="BF4F4D"/>
                </a:solidFill>
                <a:latin typeface="Helvetica" pitchFamily="2" charset="0"/>
                <a:cs typeface="Gill Sans MT"/>
              </a:rPr>
              <a:t>Point 3</a:t>
            </a:r>
            <a:endParaRPr lang="fr-CA" sz="1650" dirty="0">
              <a:solidFill>
                <a:srgbClr val="BF4F4D"/>
              </a:solidFill>
              <a:latin typeface="Helvetica" pitchFamily="2" charset="0"/>
              <a:cs typeface="Gill Sans MT"/>
            </a:endParaRPr>
          </a:p>
          <a:p>
            <a:pPr marL="12700" marR="5080" lvl="0">
              <a:lnSpc>
                <a:spcPct val="143600"/>
              </a:lnSpc>
              <a:spcBef>
                <a:spcPts val="165"/>
              </a:spcBef>
            </a:pPr>
            <a:r>
              <a:rPr lang="fr-CA" sz="1350" spc="40" dirty="0" err="1">
                <a:solidFill>
                  <a:srgbClr val="292929"/>
                </a:solidFill>
                <a:latin typeface="Helvetica Light" panose="020B0403020202020204" pitchFamily="34" charset="0"/>
                <a:cs typeface="Gill Sans MT"/>
              </a:rPr>
              <a:t>Lorem</a:t>
            </a:r>
            <a:r>
              <a:rPr lang="fr-CA" sz="1350" spc="-65" dirty="0">
                <a:solidFill>
                  <a:srgbClr val="292929"/>
                </a:solidFill>
                <a:latin typeface="Helvetica Light" panose="020B0403020202020204" pitchFamily="34" charset="0"/>
                <a:cs typeface="Gill Sans MT"/>
              </a:rPr>
              <a:t> </a:t>
            </a:r>
            <a:r>
              <a:rPr lang="fr-CA" sz="1350" spc="100" dirty="0" err="1">
                <a:solidFill>
                  <a:srgbClr val="292929"/>
                </a:solidFill>
                <a:latin typeface="Helvetica Light" panose="020B0403020202020204" pitchFamily="34" charset="0"/>
                <a:cs typeface="Gill Sans MT"/>
              </a:rPr>
              <a:t>ipsum</a:t>
            </a:r>
            <a:r>
              <a:rPr lang="fr-CA" sz="1350" spc="-65" dirty="0">
                <a:solidFill>
                  <a:srgbClr val="292929"/>
                </a:solidFill>
                <a:latin typeface="Helvetica Light" panose="020B0403020202020204" pitchFamily="34" charset="0"/>
                <a:cs typeface="Gill Sans MT"/>
              </a:rPr>
              <a:t> </a:t>
            </a:r>
            <a:r>
              <a:rPr lang="fr-CA" sz="1350" spc="15" dirty="0" err="1">
                <a:solidFill>
                  <a:srgbClr val="292929"/>
                </a:solidFill>
                <a:latin typeface="Helvetica Light" panose="020B0403020202020204" pitchFamily="34" charset="0"/>
                <a:cs typeface="Gill Sans MT"/>
              </a:rPr>
              <a:t>dolor</a:t>
            </a:r>
            <a:r>
              <a:rPr lang="fr-CA" sz="1350" spc="-65" dirty="0">
                <a:solidFill>
                  <a:srgbClr val="292929"/>
                </a:solidFill>
                <a:latin typeface="Helvetica Light" panose="020B0403020202020204" pitchFamily="34" charset="0"/>
                <a:cs typeface="Gill Sans MT"/>
              </a:rPr>
              <a:t> </a:t>
            </a:r>
            <a:r>
              <a:rPr lang="fr-CA" sz="1350" spc="65" dirty="0" err="1">
                <a:solidFill>
                  <a:srgbClr val="292929"/>
                </a:solidFill>
                <a:latin typeface="Helvetica Light" panose="020B0403020202020204" pitchFamily="34" charset="0"/>
                <a:cs typeface="Gill Sans MT"/>
              </a:rPr>
              <a:t>sit</a:t>
            </a:r>
            <a:r>
              <a:rPr lang="fr-CA" sz="1350" spc="-65" dirty="0">
                <a:solidFill>
                  <a:srgbClr val="292929"/>
                </a:solidFill>
                <a:latin typeface="Helvetica Light" panose="020B0403020202020204" pitchFamily="34" charset="0"/>
                <a:cs typeface="Gill Sans MT"/>
              </a:rPr>
              <a:t> </a:t>
            </a:r>
            <a:r>
              <a:rPr lang="fr-CA" sz="1350" spc="65" dirty="0" err="1">
                <a:solidFill>
                  <a:srgbClr val="292929"/>
                </a:solidFill>
                <a:latin typeface="Helvetica Light" panose="020B0403020202020204" pitchFamily="34" charset="0"/>
                <a:cs typeface="Gill Sans MT"/>
              </a:rPr>
              <a:t>amet</a:t>
            </a:r>
            <a:r>
              <a:rPr lang="fr-CA" sz="1350" spc="65" dirty="0">
                <a:solidFill>
                  <a:srgbClr val="292929"/>
                </a:solidFill>
                <a:latin typeface="Helvetica Light" panose="020B0403020202020204" pitchFamily="34" charset="0"/>
                <a:cs typeface="Gill Sans MT"/>
              </a:rPr>
              <a:t>,  </a:t>
            </a:r>
            <a:r>
              <a:rPr lang="fr-CA" sz="1350" spc="55" dirty="0" err="1">
                <a:solidFill>
                  <a:srgbClr val="292929"/>
                </a:solidFill>
                <a:latin typeface="Helvetica Light" panose="020B0403020202020204" pitchFamily="34" charset="0"/>
                <a:cs typeface="Gill Sans MT"/>
              </a:rPr>
              <a:t>consectetur</a:t>
            </a:r>
            <a:r>
              <a:rPr lang="fr-CA" sz="1350" spc="55" dirty="0">
                <a:solidFill>
                  <a:srgbClr val="292929"/>
                </a:solidFill>
                <a:latin typeface="Helvetica Light" panose="020B0403020202020204" pitchFamily="34" charset="0"/>
                <a:cs typeface="Gill Sans MT"/>
              </a:rPr>
              <a:t> </a:t>
            </a:r>
            <a:r>
              <a:rPr lang="fr-CA" sz="1350" spc="95" dirty="0" err="1">
                <a:solidFill>
                  <a:srgbClr val="292929"/>
                </a:solidFill>
                <a:latin typeface="Helvetica Light" panose="020B0403020202020204" pitchFamily="34" charset="0"/>
                <a:cs typeface="Gill Sans MT"/>
              </a:rPr>
              <a:t>adipiscing</a:t>
            </a:r>
            <a:r>
              <a:rPr lang="fr-CA" sz="1350" spc="-185" dirty="0">
                <a:solidFill>
                  <a:srgbClr val="292929"/>
                </a:solidFill>
                <a:latin typeface="Helvetica Light" panose="020B0403020202020204" pitchFamily="34" charset="0"/>
                <a:cs typeface="Gill Sans MT"/>
              </a:rPr>
              <a:t> </a:t>
            </a:r>
            <a:r>
              <a:rPr lang="fr-CA" sz="1350" spc="35" dirty="0" err="1">
                <a:solidFill>
                  <a:srgbClr val="292929"/>
                </a:solidFill>
                <a:latin typeface="Helvetica Light" panose="020B0403020202020204" pitchFamily="34" charset="0"/>
                <a:cs typeface="Gill Sans MT"/>
              </a:rPr>
              <a:t>elit</a:t>
            </a:r>
            <a:r>
              <a:rPr lang="fr-CA" sz="1350" spc="35" dirty="0">
                <a:solidFill>
                  <a:srgbClr val="292929"/>
                </a:solidFill>
                <a:latin typeface="Helvetica Light" panose="020B0403020202020204" pitchFamily="34" charset="0"/>
                <a:cs typeface="Gill Sans MT"/>
              </a:rPr>
              <a:t>.</a:t>
            </a:r>
            <a:endParaRPr lang="fr-CA" sz="1350" dirty="0">
              <a:solidFill>
                <a:prstClr val="black"/>
              </a:solidFill>
              <a:latin typeface="Helvetica Light" panose="020B0403020202020204" pitchFamily="34" charset="0"/>
              <a:cs typeface="Gill Sans MT"/>
            </a:endParaRPr>
          </a:p>
        </p:txBody>
      </p: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FEB4BE32-33EE-7A43-A060-FC1559EFA797}"/>
              </a:ext>
            </a:extLst>
          </p:cNvPr>
          <p:cNvCxnSpPr/>
          <p:nvPr/>
        </p:nvCxnSpPr>
        <p:spPr>
          <a:xfrm>
            <a:off x="1681807" y="1676400"/>
            <a:ext cx="9861540" cy="0"/>
          </a:xfrm>
          <a:prstGeom prst="line">
            <a:avLst/>
          </a:prstGeom>
          <a:ln w="19050">
            <a:solidFill>
              <a:srgbClr val="324C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557101" y="1036727"/>
            <a:ext cx="2642303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fr-CA" b="1" spc="310" dirty="0">
                <a:latin typeface="Helvetica" pitchFamily="2" charset="0"/>
              </a:rPr>
              <a:t>CITATION</a:t>
            </a:r>
            <a:endParaRPr b="1" spc="560" dirty="0">
              <a:latin typeface="Helvetica" pitchFamily="2" charset="0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1036726"/>
            <a:ext cx="1397000" cy="395585"/>
          </a:xfrm>
          <a:custGeom>
            <a:avLst/>
            <a:gdLst/>
            <a:ahLst/>
            <a:cxnLst/>
            <a:rect l="l" t="t" r="r" b="b"/>
            <a:pathLst>
              <a:path w="953135" h="953135">
                <a:moveTo>
                  <a:pt x="0" y="0"/>
                </a:moveTo>
                <a:lnTo>
                  <a:pt x="952965" y="0"/>
                </a:lnTo>
                <a:lnTo>
                  <a:pt x="952965" y="952965"/>
                </a:lnTo>
                <a:lnTo>
                  <a:pt x="0" y="952965"/>
                </a:lnTo>
                <a:lnTo>
                  <a:pt x="0" y="0"/>
                </a:lnTo>
                <a:close/>
              </a:path>
            </a:pathLst>
          </a:custGeom>
          <a:solidFill>
            <a:srgbClr val="2E648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unsplash_image">
            <a:extLst>
              <a:ext uri="{FF2B5EF4-FFF2-40B4-BE49-F238E27FC236}">
                <a16:creationId xmlns:a16="http://schemas.microsoft.com/office/drawing/2014/main" id="{E1D46508-3DE3-0144-8BCF-36B50D9B92B0}"/>
              </a:ext>
            </a:extLst>
          </p:cNvPr>
          <p:cNvPicPr/>
          <p:nvPr/>
        </p:nvPicPr>
        <p:blipFill rotWithShape="1">
          <a:blip r:embed="rId2"/>
          <a:stretch>
            <a:fillRect/>
          </a:stretch>
        </p:blipFill>
        <p:spPr>
          <a:xfrm>
            <a:off x="1473200" y="2372887"/>
            <a:ext cx="2642303" cy="3541994"/>
          </a:xfrm>
          <a:prstGeom prst="rect">
            <a:avLst/>
          </a:prstGeom>
        </p:spPr>
      </p:pic>
      <p:sp>
        <p:nvSpPr>
          <p:cNvPr id="16" name="Body text copy">
            <a:extLst>
              <a:ext uri="{FF2B5EF4-FFF2-40B4-BE49-F238E27FC236}">
                <a16:creationId xmlns:a16="http://schemas.microsoft.com/office/drawing/2014/main" id="{9956D680-B760-4641-A3C4-39D9BAF321E7}"/>
              </a:ext>
            </a:extLst>
          </p:cNvPr>
          <p:cNvSpPr/>
          <p:nvPr/>
        </p:nvSpPr>
        <p:spPr>
          <a:xfrm>
            <a:off x="5283200" y="2972048"/>
            <a:ext cx="6477000" cy="1705220"/>
          </a:xfrm>
          <a:prstGeom prst="rect">
            <a:avLst/>
          </a:prstGeom>
        </p:spPr>
        <p:txBody>
          <a:bodyPr spcFirstLastPara="0" lIns="95250" tIns="95250" rIns="95250" bIns="0" anchor="t"/>
          <a:lstStyle/>
          <a:p>
            <a:pPr algn="l" hangingPunct="0">
              <a:lnSpc>
                <a:spcPct val="150000"/>
              </a:lnSpc>
            </a:pPr>
            <a:r>
              <a:rPr sz="1600" dirty="0">
                <a:solidFill>
                  <a:srgbClr val="292929"/>
                </a:solidFill>
                <a:latin typeface="Helvetica Light" panose="020B0403020202020204" pitchFamily="34" charset="0"/>
                <a:cs typeface="Roboto"/>
              </a:rPr>
              <a:t>Lorem ipsum dolor sit </a:t>
            </a:r>
            <a:r>
              <a:rPr sz="1600" dirty="0" err="1">
                <a:solidFill>
                  <a:srgbClr val="292929"/>
                </a:solidFill>
                <a:latin typeface="Helvetica Light" panose="020B0403020202020204" pitchFamily="34" charset="0"/>
                <a:cs typeface="Roboto"/>
              </a:rPr>
              <a:t>amet</a:t>
            </a:r>
            <a:r>
              <a:rPr sz="1600" dirty="0">
                <a:solidFill>
                  <a:srgbClr val="292929"/>
                </a:solidFill>
                <a:latin typeface="Helvetica Light" panose="020B0403020202020204" pitchFamily="34" charset="0"/>
                <a:cs typeface="Roboto"/>
              </a:rPr>
              <a:t>, </a:t>
            </a:r>
            <a:r>
              <a:rPr sz="1600" dirty="0" err="1">
                <a:solidFill>
                  <a:srgbClr val="292929"/>
                </a:solidFill>
                <a:latin typeface="Helvetica Light" panose="020B0403020202020204" pitchFamily="34" charset="0"/>
                <a:cs typeface="Roboto"/>
              </a:rPr>
              <a:t>consectetur</a:t>
            </a:r>
            <a:r>
              <a:rPr sz="1600" dirty="0">
                <a:solidFill>
                  <a:srgbClr val="292929"/>
                </a:solidFill>
                <a:latin typeface="Helvetica Light" panose="020B0403020202020204" pitchFamily="34" charset="0"/>
                <a:cs typeface="Roboto"/>
              </a:rPr>
              <a:t> </a:t>
            </a:r>
            <a:r>
              <a:rPr sz="1600" dirty="0" err="1">
                <a:solidFill>
                  <a:srgbClr val="292929"/>
                </a:solidFill>
                <a:latin typeface="Helvetica Light" panose="020B0403020202020204" pitchFamily="34" charset="0"/>
                <a:cs typeface="Roboto"/>
              </a:rPr>
              <a:t>adipiscing</a:t>
            </a:r>
            <a:r>
              <a:rPr sz="1600" dirty="0">
                <a:solidFill>
                  <a:srgbClr val="292929"/>
                </a:solidFill>
                <a:latin typeface="Helvetica Light" panose="020B0403020202020204" pitchFamily="34" charset="0"/>
                <a:cs typeface="Roboto"/>
              </a:rPr>
              <a:t> </a:t>
            </a:r>
            <a:r>
              <a:rPr sz="1600" dirty="0" err="1">
                <a:solidFill>
                  <a:srgbClr val="292929"/>
                </a:solidFill>
                <a:latin typeface="Helvetica Light" panose="020B0403020202020204" pitchFamily="34" charset="0"/>
                <a:cs typeface="Roboto"/>
              </a:rPr>
              <a:t>elit</a:t>
            </a:r>
            <a:r>
              <a:rPr sz="1600" dirty="0">
                <a:solidFill>
                  <a:srgbClr val="292929"/>
                </a:solidFill>
                <a:latin typeface="Helvetica Light" panose="020B0403020202020204" pitchFamily="34" charset="0"/>
                <a:cs typeface="Roboto"/>
              </a:rPr>
              <a:t>. </a:t>
            </a:r>
            <a:r>
              <a:rPr sz="1600" dirty="0" err="1">
                <a:solidFill>
                  <a:srgbClr val="292929"/>
                </a:solidFill>
                <a:latin typeface="Helvetica Light" panose="020B0403020202020204" pitchFamily="34" charset="0"/>
                <a:cs typeface="Roboto"/>
              </a:rPr>
              <a:t>Quisque</a:t>
            </a:r>
            <a:r>
              <a:rPr sz="1600" dirty="0">
                <a:solidFill>
                  <a:srgbClr val="292929"/>
                </a:solidFill>
                <a:latin typeface="Helvetica Light" panose="020B0403020202020204" pitchFamily="34" charset="0"/>
                <a:cs typeface="Roboto"/>
              </a:rPr>
              <a:t> </a:t>
            </a:r>
            <a:r>
              <a:rPr sz="1600" dirty="0" err="1">
                <a:solidFill>
                  <a:srgbClr val="292929"/>
                </a:solidFill>
                <a:latin typeface="Helvetica Light" panose="020B0403020202020204" pitchFamily="34" charset="0"/>
                <a:cs typeface="Roboto"/>
              </a:rPr>
              <a:t>ut</a:t>
            </a:r>
            <a:r>
              <a:rPr sz="1600" dirty="0">
                <a:solidFill>
                  <a:srgbClr val="292929"/>
                </a:solidFill>
                <a:latin typeface="Helvetica Light" panose="020B0403020202020204" pitchFamily="34" charset="0"/>
                <a:cs typeface="Roboto"/>
              </a:rPr>
              <a:t> </a:t>
            </a:r>
            <a:r>
              <a:rPr sz="1600" dirty="0" err="1">
                <a:solidFill>
                  <a:srgbClr val="292929"/>
                </a:solidFill>
                <a:latin typeface="Helvetica Light" panose="020B0403020202020204" pitchFamily="34" charset="0"/>
                <a:cs typeface="Roboto"/>
              </a:rPr>
              <a:t>egestas</a:t>
            </a:r>
            <a:r>
              <a:rPr sz="1600" dirty="0">
                <a:solidFill>
                  <a:srgbClr val="292929"/>
                </a:solidFill>
                <a:latin typeface="Helvetica Light" panose="020B0403020202020204" pitchFamily="34" charset="0"/>
                <a:cs typeface="Roboto"/>
              </a:rPr>
              <a:t> ligula, </a:t>
            </a:r>
            <a:r>
              <a:rPr sz="1600" dirty="0" err="1">
                <a:solidFill>
                  <a:srgbClr val="292929"/>
                </a:solidFill>
                <a:latin typeface="Helvetica Light" panose="020B0403020202020204" pitchFamily="34" charset="0"/>
                <a:cs typeface="Roboto"/>
              </a:rPr>
              <a:t>placerat</a:t>
            </a:r>
            <a:r>
              <a:rPr sz="1600" dirty="0">
                <a:solidFill>
                  <a:srgbClr val="292929"/>
                </a:solidFill>
                <a:latin typeface="Helvetica Light" panose="020B0403020202020204" pitchFamily="34" charset="0"/>
                <a:cs typeface="Roboto"/>
              </a:rPr>
              <a:t> </a:t>
            </a:r>
            <a:r>
              <a:rPr sz="1600" dirty="0" err="1">
                <a:solidFill>
                  <a:srgbClr val="292929"/>
                </a:solidFill>
                <a:latin typeface="Helvetica Light" panose="020B0403020202020204" pitchFamily="34" charset="0"/>
                <a:cs typeface="Roboto"/>
              </a:rPr>
              <a:t>luctus</a:t>
            </a:r>
            <a:r>
              <a:rPr sz="1600" dirty="0">
                <a:solidFill>
                  <a:srgbClr val="292929"/>
                </a:solidFill>
                <a:latin typeface="Helvetica Light" panose="020B0403020202020204" pitchFamily="34" charset="0"/>
                <a:cs typeface="Roboto"/>
              </a:rPr>
              <a:t> </a:t>
            </a:r>
            <a:r>
              <a:rPr sz="1600" dirty="0" err="1">
                <a:solidFill>
                  <a:srgbClr val="292929"/>
                </a:solidFill>
                <a:latin typeface="Helvetica Light" panose="020B0403020202020204" pitchFamily="34" charset="0"/>
                <a:cs typeface="Roboto"/>
              </a:rPr>
              <a:t>orci</a:t>
            </a:r>
            <a:r>
              <a:rPr sz="1600" dirty="0">
                <a:solidFill>
                  <a:srgbClr val="292929"/>
                </a:solidFill>
                <a:latin typeface="Helvetica Light" panose="020B0403020202020204" pitchFamily="34" charset="0"/>
                <a:cs typeface="Roboto"/>
              </a:rPr>
              <a:t>. Maecenas </a:t>
            </a:r>
            <a:r>
              <a:rPr sz="1600" dirty="0" err="1">
                <a:solidFill>
                  <a:srgbClr val="292929"/>
                </a:solidFill>
                <a:latin typeface="Helvetica Light" panose="020B0403020202020204" pitchFamily="34" charset="0"/>
                <a:cs typeface="Roboto"/>
              </a:rPr>
              <a:t>sagittis</a:t>
            </a:r>
            <a:r>
              <a:rPr sz="1600" dirty="0">
                <a:solidFill>
                  <a:srgbClr val="292929"/>
                </a:solidFill>
                <a:latin typeface="Helvetica Light" panose="020B0403020202020204" pitchFamily="34" charset="0"/>
                <a:cs typeface="Roboto"/>
              </a:rPr>
              <a:t> </a:t>
            </a:r>
            <a:r>
              <a:rPr sz="1600" dirty="0" err="1">
                <a:solidFill>
                  <a:srgbClr val="292929"/>
                </a:solidFill>
                <a:latin typeface="Helvetica Light" panose="020B0403020202020204" pitchFamily="34" charset="0"/>
                <a:cs typeface="Roboto"/>
              </a:rPr>
              <a:t>enim</a:t>
            </a:r>
            <a:r>
              <a:rPr sz="1600" dirty="0">
                <a:solidFill>
                  <a:srgbClr val="292929"/>
                </a:solidFill>
                <a:latin typeface="Helvetica Light" panose="020B0403020202020204" pitchFamily="34" charset="0"/>
                <a:cs typeface="Roboto"/>
              </a:rPr>
              <a:t> lorem, </a:t>
            </a:r>
            <a:r>
              <a:rPr sz="1600" dirty="0" err="1">
                <a:solidFill>
                  <a:srgbClr val="292929"/>
                </a:solidFill>
                <a:latin typeface="Helvetica Light" panose="020B0403020202020204" pitchFamily="34" charset="0"/>
                <a:cs typeface="Roboto"/>
              </a:rPr>
              <a:t>ut</a:t>
            </a:r>
            <a:r>
              <a:rPr sz="1600" dirty="0">
                <a:solidFill>
                  <a:srgbClr val="292929"/>
                </a:solidFill>
                <a:latin typeface="Helvetica Light" panose="020B0403020202020204" pitchFamily="34" charset="0"/>
                <a:cs typeface="Roboto"/>
              </a:rPr>
              <a:t> </a:t>
            </a:r>
            <a:r>
              <a:rPr sz="1600" dirty="0" err="1">
                <a:solidFill>
                  <a:srgbClr val="292929"/>
                </a:solidFill>
                <a:latin typeface="Helvetica Light" panose="020B0403020202020204" pitchFamily="34" charset="0"/>
                <a:cs typeface="Roboto"/>
              </a:rPr>
              <a:t>efficitur</a:t>
            </a:r>
            <a:r>
              <a:rPr sz="1600" dirty="0">
                <a:solidFill>
                  <a:srgbClr val="292929"/>
                </a:solidFill>
                <a:latin typeface="Helvetica Light" panose="020B0403020202020204" pitchFamily="34" charset="0"/>
                <a:cs typeface="Roboto"/>
              </a:rPr>
              <a:t> ex </a:t>
            </a:r>
            <a:r>
              <a:rPr sz="1600" dirty="0" err="1">
                <a:solidFill>
                  <a:srgbClr val="292929"/>
                </a:solidFill>
                <a:latin typeface="Helvetica Light" panose="020B0403020202020204" pitchFamily="34" charset="0"/>
                <a:cs typeface="Roboto"/>
              </a:rPr>
              <a:t>congue</a:t>
            </a:r>
            <a:r>
              <a:rPr sz="1600" dirty="0">
                <a:solidFill>
                  <a:srgbClr val="292929"/>
                </a:solidFill>
                <a:latin typeface="Helvetica Light" panose="020B0403020202020204" pitchFamily="34" charset="0"/>
                <a:cs typeface="Roboto"/>
              </a:rPr>
              <a:t> vitae. Proin vitae </a:t>
            </a:r>
            <a:r>
              <a:rPr sz="1600" dirty="0" err="1">
                <a:solidFill>
                  <a:srgbClr val="292929"/>
                </a:solidFill>
                <a:latin typeface="Helvetica Light" panose="020B0403020202020204" pitchFamily="34" charset="0"/>
                <a:cs typeface="Roboto"/>
              </a:rPr>
              <a:t>justo</a:t>
            </a:r>
            <a:r>
              <a:rPr sz="1600" dirty="0">
                <a:solidFill>
                  <a:srgbClr val="292929"/>
                </a:solidFill>
                <a:latin typeface="Helvetica Light" panose="020B0403020202020204" pitchFamily="34" charset="0"/>
                <a:cs typeface="Roboto"/>
              </a:rPr>
              <a:t> </a:t>
            </a:r>
            <a:r>
              <a:rPr sz="1600" dirty="0" err="1">
                <a:solidFill>
                  <a:srgbClr val="292929"/>
                </a:solidFill>
                <a:latin typeface="Helvetica Light" panose="020B0403020202020204" pitchFamily="34" charset="0"/>
                <a:cs typeface="Roboto"/>
              </a:rPr>
              <a:t>velit</a:t>
            </a:r>
            <a:r>
              <a:rPr sz="1600" dirty="0">
                <a:solidFill>
                  <a:srgbClr val="292929"/>
                </a:solidFill>
                <a:latin typeface="Helvetica Light" panose="020B0403020202020204" pitchFamily="34" charset="0"/>
                <a:cs typeface="Roboto"/>
              </a:rPr>
              <a:t>. Proin </a:t>
            </a:r>
            <a:r>
              <a:rPr sz="1600" dirty="0" err="1">
                <a:solidFill>
                  <a:srgbClr val="292929"/>
                </a:solidFill>
                <a:latin typeface="Helvetica Light" panose="020B0403020202020204" pitchFamily="34" charset="0"/>
                <a:cs typeface="Roboto"/>
              </a:rPr>
              <a:t>congue</a:t>
            </a:r>
            <a:r>
              <a:rPr sz="1600" dirty="0">
                <a:solidFill>
                  <a:srgbClr val="292929"/>
                </a:solidFill>
                <a:latin typeface="Helvetica Light" panose="020B0403020202020204" pitchFamily="34" charset="0"/>
                <a:cs typeface="Roboto"/>
              </a:rPr>
              <a:t> non </a:t>
            </a:r>
            <a:r>
              <a:rPr sz="1600" dirty="0" err="1">
                <a:solidFill>
                  <a:srgbClr val="292929"/>
                </a:solidFill>
                <a:latin typeface="Helvetica Light" panose="020B0403020202020204" pitchFamily="34" charset="0"/>
                <a:cs typeface="Roboto"/>
              </a:rPr>
              <a:t>nulla</a:t>
            </a:r>
            <a:r>
              <a:rPr sz="1600" dirty="0">
                <a:solidFill>
                  <a:srgbClr val="292929"/>
                </a:solidFill>
                <a:latin typeface="Helvetica Light" panose="020B0403020202020204" pitchFamily="34" charset="0"/>
                <a:cs typeface="Roboto"/>
              </a:rPr>
              <a:t> </a:t>
            </a:r>
            <a:r>
              <a:rPr sz="1600" dirty="0" err="1">
                <a:solidFill>
                  <a:srgbClr val="292929"/>
                </a:solidFill>
                <a:latin typeface="Helvetica Light" panose="020B0403020202020204" pitchFamily="34" charset="0"/>
                <a:cs typeface="Roboto"/>
              </a:rPr>
              <a:t>eu</a:t>
            </a:r>
            <a:r>
              <a:rPr sz="1600" dirty="0">
                <a:solidFill>
                  <a:srgbClr val="292929"/>
                </a:solidFill>
                <a:latin typeface="Helvetica Light" panose="020B0403020202020204" pitchFamily="34" charset="0"/>
                <a:cs typeface="Roboto"/>
              </a:rPr>
              <a:t> vestibulum</a:t>
            </a:r>
            <a:r>
              <a:rPr sz="1400" dirty="0">
                <a:solidFill>
                  <a:srgbClr val="292929"/>
                </a:solidFill>
                <a:latin typeface="Roboto"/>
                <a:ea typeface="+mn-ea"/>
                <a:cs typeface="Roboto"/>
              </a:rPr>
              <a:t>.</a:t>
            </a:r>
          </a:p>
        </p:txBody>
      </p:sp>
      <p:sp>
        <p:nvSpPr>
          <p:cNvPr id="18" name="Body text copy">
            <a:extLst>
              <a:ext uri="{FF2B5EF4-FFF2-40B4-BE49-F238E27FC236}">
                <a16:creationId xmlns:a16="http://schemas.microsoft.com/office/drawing/2014/main" id="{31F3FFB7-0E74-6D42-BA78-3A0EEB4C042B}"/>
              </a:ext>
            </a:extLst>
          </p:cNvPr>
          <p:cNvSpPr/>
          <p:nvPr/>
        </p:nvSpPr>
        <p:spPr>
          <a:xfrm>
            <a:off x="5176091" y="5172320"/>
            <a:ext cx="6477000" cy="438150"/>
          </a:xfrm>
          <a:prstGeom prst="rect">
            <a:avLst/>
          </a:prstGeom>
        </p:spPr>
        <p:txBody>
          <a:bodyPr spcFirstLastPara="0" lIns="95250" tIns="95250" rIns="95250" bIns="0" anchor="t"/>
          <a:lstStyle/>
          <a:p>
            <a:pPr algn="l" hangingPunct="0">
              <a:lnSpc>
                <a:spcPct val="100000"/>
              </a:lnSpc>
            </a:pPr>
            <a:r>
              <a:rPr lang="fr-CA" sz="1650" dirty="0">
                <a:solidFill>
                  <a:srgbClr val="292929"/>
                </a:solidFill>
                <a:latin typeface="Helvetica" pitchFamily="2" charset="0"/>
                <a:cs typeface="Roboto"/>
              </a:rPr>
              <a:t>Par</a:t>
            </a:r>
            <a:r>
              <a:rPr sz="1650" dirty="0">
                <a:solidFill>
                  <a:srgbClr val="292929"/>
                </a:solidFill>
                <a:latin typeface="Helvetica" pitchFamily="2" charset="0"/>
                <a:cs typeface="Roboto"/>
              </a:rPr>
              <a:t> </a:t>
            </a:r>
            <a:r>
              <a:rPr lang="fr-CA" sz="1650" dirty="0">
                <a:solidFill>
                  <a:srgbClr val="292929"/>
                </a:solidFill>
                <a:latin typeface="Helvetica" pitchFamily="2" charset="0"/>
                <a:cs typeface="Roboto"/>
              </a:rPr>
              <a:t>…</a:t>
            </a:r>
            <a:endParaRPr sz="1650" dirty="0">
              <a:solidFill>
                <a:srgbClr val="292929"/>
              </a:solidFill>
              <a:latin typeface="Helvetica" pitchFamily="2" charset="0"/>
              <a:cs typeface="Roboto"/>
            </a:endParaRPr>
          </a:p>
        </p:txBody>
      </p:sp>
      <p:sp>
        <p:nvSpPr>
          <p:cNvPr id="19" name="Body text copy">
            <a:extLst>
              <a:ext uri="{FF2B5EF4-FFF2-40B4-BE49-F238E27FC236}">
                <a16:creationId xmlns:a16="http://schemas.microsoft.com/office/drawing/2014/main" id="{F0F12D82-E00E-0446-B99E-8281FADEF202}"/>
              </a:ext>
            </a:extLst>
          </p:cNvPr>
          <p:cNvSpPr/>
          <p:nvPr/>
        </p:nvSpPr>
        <p:spPr>
          <a:xfrm>
            <a:off x="5176091" y="5496170"/>
            <a:ext cx="6477000" cy="400050"/>
          </a:xfrm>
          <a:prstGeom prst="rect">
            <a:avLst/>
          </a:prstGeom>
        </p:spPr>
        <p:txBody>
          <a:bodyPr spcFirstLastPara="0" lIns="95250" tIns="95250" rIns="95250" bIns="0" anchor="t"/>
          <a:lstStyle/>
          <a:p>
            <a:pPr algn="l" hangingPunct="0">
              <a:lnSpc>
                <a:spcPct val="100000"/>
              </a:lnSpc>
            </a:pPr>
            <a:r>
              <a:rPr lang="fr-CA" sz="1350" dirty="0">
                <a:solidFill>
                  <a:srgbClr val="292929"/>
                </a:solidFill>
                <a:latin typeface="Helvetica" pitchFamily="2" charset="0"/>
                <a:cs typeface="Roboto"/>
              </a:rPr>
              <a:t>Nom de la référence et numéro de la page</a:t>
            </a:r>
            <a:endParaRPr sz="1350" dirty="0">
              <a:solidFill>
                <a:srgbClr val="292929"/>
              </a:solidFill>
              <a:latin typeface="Helvetica" pitchFamily="2" charset="0"/>
              <a:cs typeface="Roboto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B15FEC04-71DD-7F4E-994A-D6CB85FAE7DD}"/>
              </a:ext>
            </a:extLst>
          </p:cNvPr>
          <p:cNvSpPr txBox="1"/>
          <p:nvPr/>
        </p:nvSpPr>
        <p:spPr>
          <a:xfrm>
            <a:off x="4713707" y="2584007"/>
            <a:ext cx="924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 </a:t>
            </a:r>
          </a:p>
        </p:txBody>
      </p:sp>
      <p:pic>
        <p:nvPicPr>
          <p:cNvPr id="6" name="Graphique 5" descr="Open quotation mark avec un remplissage uni">
            <a:extLst>
              <a:ext uri="{FF2B5EF4-FFF2-40B4-BE49-F238E27FC236}">
                <a16:creationId xmlns:a16="http://schemas.microsoft.com/office/drawing/2014/main" id="{CD0ACEFB-9D72-7649-828A-6501FBBDDB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37451" y="2674853"/>
            <a:ext cx="612000" cy="612000"/>
          </a:xfrm>
          <a:prstGeom prst="rect">
            <a:avLst/>
          </a:prstGeom>
        </p:spPr>
      </p:pic>
      <p:pic>
        <p:nvPicPr>
          <p:cNvPr id="21" name="Graphique 20" descr="Open quotation mark avec un remplissage uni">
            <a:extLst>
              <a:ext uri="{FF2B5EF4-FFF2-40B4-BE49-F238E27FC236}">
                <a16:creationId xmlns:a16="http://schemas.microsoft.com/office/drawing/2014/main" id="{6DDD78FC-E33C-BF4F-B0FB-E1574D6341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7188200" y="4270271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80302" y="880872"/>
            <a:ext cx="3752208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fr-CA" b="1" dirty="0">
                <a:latin typeface="Helvetica" pitchFamily="2" charset="0"/>
              </a:rPr>
              <a:t>STATISTIQUES</a:t>
            </a:r>
            <a:endParaRPr b="1" spc="375" dirty="0">
              <a:latin typeface="Helvetica" pitchFamily="2" charset="0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838200"/>
            <a:ext cx="1473200" cy="443346"/>
          </a:xfrm>
          <a:custGeom>
            <a:avLst/>
            <a:gdLst/>
            <a:ahLst/>
            <a:cxnLst/>
            <a:rect l="l" t="t" r="r" b="b"/>
            <a:pathLst>
              <a:path w="953135" h="953135">
                <a:moveTo>
                  <a:pt x="0" y="0"/>
                </a:moveTo>
                <a:lnTo>
                  <a:pt x="952965" y="0"/>
                </a:lnTo>
                <a:lnTo>
                  <a:pt x="952965" y="952965"/>
                </a:lnTo>
                <a:lnTo>
                  <a:pt x="0" y="952965"/>
                </a:lnTo>
                <a:lnTo>
                  <a:pt x="0" y="0"/>
                </a:lnTo>
                <a:close/>
              </a:path>
            </a:pathLst>
          </a:custGeom>
          <a:solidFill>
            <a:srgbClr val="2E64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680302" y="5123782"/>
            <a:ext cx="2002698" cy="9258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fr-CA" b="1" dirty="0">
                <a:solidFill>
                  <a:srgbClr val="2C647F"/>
                </a:solidFill>
                <a:latin typeface="Helvetica" pitchFamily="2" charset="0"/>
              </a:rPr>
              <a:t>Sous-titre ici</a:t>
            </a:r>
          </a:p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350" spc="40" dirty="0">
                <a:solidFill>
                  <a:srgbClr val="292929"/>
                </a:solidFill>
                <a:latin typeface="Helvetica Light" panose="020B0403020202020204" pitchFamily="34" charset="0"/>
                <a:cs typeface="Gill Sans MT"/>
              </a:rPr>
              <a:t>Lorem </a:t>
            </a:r>
            <a:r>
              <a:rPr sz="1350" spc="100" dirty="0">
                <a:solidFill>
                  <a:srgbClr val="292929"/>
                </a:solidFill>
                <a:latin typeface="Helvetica Light" panose="020B0403020202020204" pitchFamily="34" charset="0"/>
                <a:cs typeface="Gill Sans MT"/>
              </a:rPr>
              <a:t>ipsum</a:t>
            </a:r>
            <a:r>
              <a:rPr sz="1350" spc="-275" dirty="0">
                <a:solidFill>
                  <a:srgbClr val="292929"/>
                </a:solidFill>
                <a:latin typeface="Helvetica Light" panose="020B0403020202020204" pitchFamily="34" charset="0"/>
                <a:cs typeface="Gill Sans MT"/>
              </a:rPr>
              <a:t> </a:t>
            </a:r>
            <a:r>
              <a:rPr sz="1350" spc="15" dirty="0">
                <a:solidFill>
                  <a:srgbClr val="292929"/>
                </a:solidFill>
                <a:latin typeface="Helvetica Light" panose="020B0403020202020204" pitchFamily="34" charset="0"/>
                <a:cs typeface="Gill Sans MT"/>
              </a:rPr>
              <a:t>dolor </a:t>
            </a:r>
            <a:r>
              <a:rPr sz="1350" spc="65" dirty="0">
                <a:solidFill>
                  <a:srgbClr val="292929"/>
                </a:solidFill>
                <a:latin typeface="Helvetica Light" panose="020B0403020202020204" pitchFamily="34" charset="0"/>
                <a:cs typeface="Gill Sans MT"/>
              </a:rPr>
              <a:t>sit  amet, </a:t>
            </a:r>
            <a:r>
              <a:rPr sz="1350" spc="55" dirty="0">
                <a:solidFill>
                  <a:srgbClr val="292929"/>
                </a:solidFill>
                <a:latin typeface="Helvetica Light" panose="020B0403020202020204" pitchFamily="34" charset="0"/>
                <a:cs typeface="Gill Sans MT"/>
              </a:rPr>
              <a:t>consectetur  </a:t>
            </a:r>
            <a:r>
              <a:rPr sz="1350" spc="95" dirty="0">
                <a:solidFill>
                  <a:srgbClr val="292929"/>
                </a:solidFill>
                <a:latin typeface="Helvetica Light" panose="020B0403020202020204" pitchFamily="34" charset="0"/>
                <a:cs typeface="Gill Sans MT"/>
              </a:rPr>
              <a:t>adipiscing</a:t>
            </a:r>
            <a:r>
              <a:rPr sz="1350" spc="-60" dirty="0">
                <a:solidFill>
                  <a:srgbClr val="292929"/>
                </a:solidFill>
                <a:latin typeface="Helvetica Light" panose="020B0403020202020204" pitchFamily="34" charset="0"/>
                <a:cs typeface="Gill Sans MT"/>
              </a:rPr>
              <a:t> </a:t>
            </a:r>
            <a:r>
              <a:rPr sz="1350" spc="35" dirty="0">
                <a:solidFill>
                  <a:srgbClr val="292929"/>
                </a:solidFill>
                <a:latin typeface="Helvetica Light" panose="020B0403020202020204" pitchFamily="34" charset="0"/>
                <a:cs typeface="Gill Sans MT"/>
              </a:rPr>
              <a:t>elit.</a:t>
            </a:r>
            <a:endParaRPr sz="1350" dirty="0">
              <a:latin typeface="Helvetica Light" panose="020B0403020202020204" pitchFamily="34" charset="0"/>
              <a:cs typeface="Gill Sans MT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315092" y="2191749"/>
            <a:ext cx="2468180" cy="24681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2021603" y="3200400"/>
            <a:ext cx="987425" cy="6477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050" spc="260" dirty="0">
                <a:solidFill>
                  <a:srgbClr val="FFFFFF"/>
                </a:solidFill>
                <a:latin typeface="Gill Sans MT"/>
                <a:cs typeface="Gill Sans MT"/>
              </a:rPr>
              <a:t>25</a:t>
            </a:r>
            <a:r>
              <a:rPr sz="4050" spc="250" dirty="0">
                <a:solidFill>
                  <a:srgbClr val="FFFFFF"/>
                </a:solidFill>
                <a:latin typeface="Gill Sans MT"/>
                <a:cs typeface="Gill Sans MT"/>
              </a:rPr>
              <a:t>%</a:t>
            </a:r>
            <a:endParaRPr sz="4050" dirty="0">
              <a:latin typeface="Gill Sans MT"/>
              <a:cs typeface="Gill Sans MT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279427" y="2191749"/>
            <a:ext cx="2468180" cy="24681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6020090" y="3080008"/>
            <a:ext cx="987425" cy="6477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050" spc="260" dirty="0">
                <a:solidFill>
                  <a:srgbClr val="FFFFFF"/>
                </a:solidFill>
                <a:latin typeface="Gill Sans MT"/>
                <a:cs typeface="Gill Sans MT"/>
              </a:rPr>
              <a:t>50</a:t>
            </a:r>
            <a:r>
              <a:rPr sz="4050" spc="250" dirty="0">
                <a:solidFill>
                  <a:srgbClr val="FFFFFF"/>
                </a:solidFill>
                <a:latin typeface="Gill Sans MT"/>
                <a:cs typeface="Gill Sans MT"/>
              </a:rPr>
              <a:t>%</a:t>
            </a:r>
            <a:endParaRPr sz="4050" dirty="0">
              <a:latin typeface="Gill Sans MT"/>
              <a:cs typeface="Gill Sans MT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9243762" y="2191820"/>
            <a:ext cx="2468180" cy="246818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9984425" y="3080079"/>
            <a:ext cx="987425" cy="6477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050" spc="260" dirty="0">
                <a:solidFill>
                  <a:srgbClr val="FFFFFF"/>
                </a:solidFill>
                <a:latin typeface="Gill Sans MT"/>
                <a:cs typeface="Gill Sans MT"/>
              </a:rPr>
              <a:t>75</a:t>
            </a:r>
            <a:r>
              <a:rPr sz="4050" spc="250" dirty="0">
                <a:solidFill>
                  <a:srgbClr val="FFFFFF"/>
                </a:solidFill>
                <a:latin typeface="Gill Sans MT"/>
                <a:cs typeface="Gill Sans MT"/>
              </a:rPr>
              <a:t>%</a:t>
            </a:r>
            <a:endParaRPr sz="4050" dirty="0">
              <a:latin typeface="Gill Sans MT"/>
              <a:cs typeface="Gill Sans M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625578" y="5123782"/>
            <a:ext cx="2002698" cy="9258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fr-CA" b="1" dirty="0">
                <a:solidFill>
                  <a:srgbClr val="2C647F"/>
                </a:solidFill>
                <a:latin typeface="Helvetica" pitchFamily="2" charset="0"/>
              </a:rPr>
              <a:t>Sous-titre ici</a:t>
            </a:r>
          </a:p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350" spc="40" dirty="0">
                <a:solidFill>
                  <a:srgbClr val="292929"/>
                </a:solidFill>
                <a:latin typeface="Helvetica Light" panose="020B0403020202020204" pitchFamily="34" charset="0"/>
                <a:cs typeface="Gill Sans MT"/>
              </a:rPr>
              <a:t>Lorem </a:t>
            </a:r>
            <a:r>
              <a:rPr sz="1350" spc="100" dirty="0">
                <a:solidFill>
                  <a:srgbClr val="292929"/>
                </a:solidFill>
                <a:latin typeface="Helvetica Light" panose="020B0403020202020204" pitchFamily="34" charset="0"/>
                <a:cs typeface="Gill Sans MT"/>
              </a:rPr>
              <a:t>ipsum</a:t>
            </a:r>
            <a:r>
              <a:rPr sz="1350" spc="-275" dirty="0">
                <a:solidFill>
                  <a:srgbClr val="292929"/>
                </a:solidFill>
                <a:latin typeface="Helvetica Light" panose="020B0403020202020204" pitchFamily="34" charset="0"/>
                <a:cs typeface="Gill Sans MT"/>
              </a:rPr>
              <a:t> </a:t>
            </a:r>
            <a:r>
              <a:rPr sz="1350" spc="15" dirty="0">
                <a:solidFill>
                  <a:srgbClr val="292929"/>
                </a:solidFill>
                <a:latin typeface="Helvetica Light" panose="020B0403020202020204" pitchFamily="34" charset="0"/>
                <a:cs typeface="Gill Sans MT"/>
              </a:rPr>
              <a:t>dolor </a:t>
            </a:r>
            <a:r>
              <a:rPr sz="1350" spc="65" dirty="0">
                <a:solidFill>
                  <a:srgbClr val="292929"/>
                </a:solidFill>
                <a:latin typeface="Helvetica Light" panose="020B0403020202020204" pitchFamily="34" charset="0"/>
                <a:cs typeface="Gill Sans MT"/>
              </a:rPr>
              <a:t>sit  amet, </a:t>
            </a:r>
            <a:r>
              <a:rPr sz="1350" spc="55" dirty="0">
                <a:solidFill>
                  <a:srgbClr val="292929"/>
                </a:solidFill>
                <a:latin typeface="Helvetica Light" panose="020B0403020202020204" pitchFamily="34" charset="0"/>
                <a:cs typeface="Gill Sans MT"/>
              </a:rPr>
              <a:t>consectetur  </a:t>
            </a:r>
            <a:r>
              <a:rPr sz="1350" spc="95" dirty="0">
                <a:solidFill>
                  <a:srgbClr val="292929"/>
                </a:solidFill>
                <a:latin typeface="Helvetica Light" panose="020B0403020202020204" pitchFamily="34" charset="0"/>
                <a:cs typeface="Gill Sans MT"/>
              </a:rPr>
              <a:t>adipiscing</a:t>
            </a:r>
            <a:r>
              <a:rPr sz="1350" spc="-60" dirty="0">
                <a:solidFill>
                  <a:srgbClr val="292929"/>
                </a:solidFill>
                <a:latin typeface="Helvetica Light" panose="020B0403020202020204" pitchFamily="34" charset="0"/>
                <a:cs typeface="Gill Sans MT"/>
              </a:rPr>
              <a:t> </a:t>
            </a:r>
            <a:r>
              <a:rPr sz="1350" spc="35" dirty="0">
                <a:solidFill>
                  <a:srgbClr val="292929"/>
                </a:solidFill>
                <a:latin typeface="Helvetica Light" panose="020B0403020202020204" pitchFamily="34" charset="0"/>
                <a:cs typeface="Gill Sans MT"/>
              </a:rPr>
              <a:t>elit.</a:t>
            </a:r>
            <a:endParaRPr sz="1350" dirty="0">
              <a:latin typeface="Helvetica Light" panose="020B0403020202020204" pitchFamily="34" charset="0"/>
              <a:cs typeface="Gill Sans M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656622" y="5123782"/>
            <a:ext cx="2002698" cy="9258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fr-CA" b="1" dirty="0">
                <a:solidFill>
                  <a:srgbClr val="2C647F"/>
                </a:solidFill>
                <a:latin typeface="Helvetica" pitchFamily="2" charset="0"/>
              </a:rPr>
              <a:t>Sous-titre ici</a:t>
            </a:r>
          </a:p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350" spc="40" dirty="0">
                <a:solidFill>
                  <a:srgbClr val="292929"/>
                </a:solidFill>
                <a:latin typeface="Helvetica Light" panose="020B0403020202020204" pitchFamily="34" charset="0"/>
                <a:cs typeface="Gill Sans MT"/>
              </a:rPr>
              <a:t>Lorem </a:t>
            </a:r>
            <a:r>
              <a:rPr sz="1350" spc="100" dirty="0">
                <a:solidFill>
                  <a:srgbClr val="292929"/>
                </a:solidFill>
                <a:latin typeface="Helvetica Light" panose="020B0403020202020204" pitchFamily="34" charset="0"/>
                <a:cs typeface="Gill Sans MT"/>
              </a:rPr>
              <a:t>ipsum</a:t>
            </a:r>
            <a:r>
              <a:rPr sz="1350" spc="-275" dirty="0">
                <a:solidFill>
                  <a:srgbClr val="292929"/>
                </a:solidFill>
                <a:latin typeface="Helvetica Light" panose="020B0403020202020204" pitchFamily="34" charset="0"/>
                <a:cs typeface="Gill Sans MT"/>
              </a:rPr>
              <a:t> </a:t>
            </a:r>
            <a:r>
              <a:rPr sz="1350" spc="15" dirty="0">
                <a:solidFill>
                  <a:srgbClr val="292929"/>
                </a:solidFill>
                <a:latin typeface="Helvetica Light" panose="020B0403020202020204" pitchFamily="34" charset="0"/>
                <a:cs typeface="Gill Sans MT"/>
              </a:rPr>
              <a:t>dolor </a:t>
            </a:r>
            <a:r>
              <a:rPr sz="1350" spc="65" dirty="0">
                <a:solidFill>
                  <a:srgbClr val="292929"/>
                </a:solidFill>
                <a:latin typeface="Helvetica Light" panose="020B0403020202020204" pitchFamily="34" charset="0"/>
                <a:cs typeface="Gill Sans MT"/>
              </a:rPr>
              <a:t>sit  amet, </a:t>
            </a:r>
            <a:r>
              <a:rPr sz="1350" spc="55" dirty="0">
                <a:solidFill>
                  <a:srgbClr val="292929"/>
                </a:solidFill>
                <a:latin typeface="Helvetica Light" panose="020B0403020202020204" pitchFamily="34" charset="0"/>
                <a:cs typeface="Gill Sans MT"/>
              </a:rPr>
              <a:t>consectetur  </a:t>
            </a:r>
            <a:r>
              <a:rPr sz="1350" spc="95" dirty="0">
                <a:solidFill>
                  <a:srgbClr val="292929"/>
                </a:solidFill>
                <a:latin typeface="Helvetica Light" panose="020B0403020202020204" pitchFamily="34" charset="0"/>
                <a:cs typeface="Gill Sans MT"/>
              </a:rPr>
              <a:t>adipiscing</a:t>
            </a:r>
            <a:r>
              <a:rPr sz="1350" spc="-60" dirty="0">
                <a:solidFill>
                  <a:srgbClr val="292929"/>
                </a:solidFill>
                <a:latin typeface="Helvetica Light" panose="020B0403020202020204" pitchFamily="34" charset="0"/>
                <a:cs typeface="Gill Sans MT"/>
              </a:rPr>
              <a:t> </a:t>
            </a:r>
            <a:r>
              <a:rPr sz="1350" spc="35" dirty="0">
                <a:solidFill>
                  <a:srgbClr val="292929"/>
                </a:solidFill>
                <a:latin typeface="Helvetica Light" panose="020B0403020202020204" pitchFamily="34" charset="0"/>
                <a:cs typeface="Gill Sans MT"/>
              </a:rPr>
              <a:t>elit.</a:t>
            </a:r>
            <a:endParaRPr sz="1350" dirty="0">
              <a:latin typeface="Helvetica Light" panose="020B0403020202020204" pitchFamily="34" charset="0"/>
              <a:cs typeface="Gill Sans M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01800" y="998769"/>
            <a:ext cx="6248400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fr-CA" b="1" dirty="0">
                <a:solidFill>
                  <a:srgbClr val="2F6480"/>
                </a:solidFill>
                <a:latin typeface="Helvetica" pitchFamily="2" charset="0"/>
              </a:rPr>
              <a:t>CARACTÉRISTIQUES</a:t>
            </a:r>
            <a:r>
              <a:rPr lang="fr-CA" spc="600" dirty="0">
                <a:solidFill>
                  <a:srgbClr val="C4C4C7"/>
                </a:solidFill>
              </a:rPr>
              <a:t> </a:t>
            </a:r>
            <a:endParaRPr spc="535" dirty="0"/>
          </a:p>
        </p:txBody>
      </p:sp>
      <p:sp>
        <p:nvSpPr>
          <p:cNvPr id="3" name="object 3"/>
          <p:cNvSpPr/>
          <p:nvPr/>
        </p:nvSpPr>
        <p:spPr>
          <a:xfrm>
            <a:off x="0" y="990600"/>
            <a:ext cx="1397000" cy="457200"/>
          </a:xfrm>
          <a:custGeom>
            <a:avLst/>
            <a:gdLst/>
            <a:ahLst/>
            <a:cxnLst/>
            <a:rect l="l" t="t" r="r" b="b"/>
            <a:pathLst>
              <a:path w="953135" h="953135">
                <a:moveTo>
                  <a:pt x="0" y="0"/>
                </a:moveTo>
                <a:lnTo>
                  <a:pt x="952965" y="0"/>
                </a:lnTo>
                <a:lnTo>
                  <a:pt x="952965" y="952965"/>
                </a:lnTo>
                <a:lnTo>
                  <a:pt x="0" y="952965"/>
                </a:lnTo>
                <a:lnTo>
                  <a:pt x="0" y="0"/>
                </a:lnTo>
                <a:close/>
              </a:path>
            </a:pathLst>
          </a:custGeom>
          <a:solidFill>
            <a:srgbClr val="2E648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4ADB9B79-64E5-CC41-9183-5943287F87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7207615"/>
              </p:ext>
            </p:extLst>
          </p:nvPr>
        </p:nvGraphicFramePr>
        <p:xfrm>
          <a:off x="1997974" y="2743200"/>
          <a:ext cx="9166332" cy="3286808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291583">
                  <a:extLst>
                    <a:ext uri="{9D8B030D-6E8A-4147-A177-3AD203B41FA5}">
                      <a16:colId xmlns:a16="http://schemas.microsoft.com/office/drawing/2014/main" val="3107857944"/>
                    </a:ext>
                  </a:extLst>
                </a:gridCol>
                <a:gridCol w="2291583">
                  <a:extLst>
                    <a:ext uri="{9D8B030D-6E8A-4147-A177-3AD203B41FA5}">
                      <a16:colId xmlns:a16="http://schemas.microsoft.com/office/drawing/2014/main" val="2192668121"/>
                    </a:ext>
                  </a:extLst>
                </a:gridCol>
                <a:gridCol w="2291583">
                  <a:extLst>
                    <a:ext uri="{9D8B030D-6E8A-4147-A177-3AD203B41FA5}">
                      <a16:colId xmlns:a16="http://schemas.microsoft.com/office/drawing/2014/main" val="4288722398"/>
                    </a:ext>
                  </a:extLst>
                </a:gridCol>
                <a:gridCol w="2291583">
                  <a:extLst>
                    <a:ext uri="{9D8B030D-6E8A-4147-A177-3AD203B41FA5}">
                      <a16:colId xmlns:a16="http://schemas.microsoft.com/office/drawing/2014/main" val="2024951984"/>
                    </a:ext>
                  </a:extLst>
                </a:gridCol>
              </a:tblGrid>
              <a:tr h="838200">
                <a:tc>
                  <a:txBody>
                    <a:bodyPr/>
                    <a:lstStyle/>
                    <a:p>
                      <a:pPr algn="ctr"/>
                      <a:r>
                        <a:rPr lang="fr-CA" sz="2000" b="1" i="0" dirty="0">
                          <a:solidFill>
                            <a:schemeClr val="bg1"/>
                          </a:solidFill>
                          <a:latin typeface="Helvetica" pitchFamily="2" charset="0"/>
                        </a:rPr>
                        <a:t>Nom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64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2000" b="1" i="0" spc="-45" dirty="0">
                          <a:solidFill>
                            <a:srgbClr val="FFFFFF"/>
                          </a:solidFill>
                          <a:latin typeface="Helvetica" pitchFamily="2" charset="0"/>
                          <a:cs typeface="Gill Sans MT"/>
                        </a:rPr>
                        <a:t>Caractéristique</a:t>
                      </a:r>
                      <a:r>
                        <a:rPr lang="fr-CA" sz="2000" b="1" i="0" spc="-60" dirty="0">
                          <a:solidFill>
                            <a:srgbClr val="FFFFFF"/>
                          </a:solidFill>
                          <a:latin typeface="Helvetica" pitchFamily="2" charset="0"/>
                          <a:cs typeface="Gill Sans MT"/>
                        </a:rPr>
                        <a:t> </a:t>
                      </a:r>
                      <a:endParaRPr lang="fr-CA" sz="2000" b="1" i="0" dirty="0">
                        <a:latin typeface="Helvetica" pitchFamily="2" charset="0"/>
                        <a:cs typeface="Gill Sans M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64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2000" b="1" i="0" spc="-45" dirty="0">
                          <a:solidFill>
                            <a:srgbClr val="FFFFFF"/>
                          </a:solidFill>
                          <a:latin typeface="Helvetica" pitchFamily="2" charset="0"/>
                          <a:cs typeface="Gill Sans MT"/>
                        </a:rPr>
                        <a:t>Caractéristique</a:t>
                      </a:r>
                      <a:r>
                        <a:rPr lang="fr-CA" sz="2000" b="1" i="0" spc="-60" dirty="0">
                          <a:solidFill>
                            <a:srgbClr val="FFFFFF"/>
                          </a:solidFill>
                          <a:latin typeface="Helvetica" pitchFamily="2" charset="0"/>
                          <a:cs typeface="Gill Sans MT"/>
                        </a:rPr>
                        <a:t> </a:t>
                      </a:r>
                      <a:endParaRPr lang="fr-CA" sz="2000" b="1" i="0" dirty="0">
                        <a:latin typeface="Helvetica" pitchFamily="2" charset="0"/>
                        <a:cs typeface="Gill Sans M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64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2000" b="1" i="0" spc="-45" dirty="0">
                          <a:solidFill>
                            <a:srgbClr val="FFFFFF"/>
                          </a:solidFill>
                          <a:latin typeface="Helvetica" pitchFamily="2" charset="0"/>
                          <a:cs typeface="Gill Sans MT"/>
                        </a:rPr>
                        <a:t>Caractéristique</a:t>
                      </a:r>
                      <a:r>
                        <a:rPr lang="fr-CA" sz="2000" b="1" i="0" spc="-60" dirty="0">
                          <a:solidFill>
                            <a:srgbClr val="FFFFFF"/>
                          </a:solidFill>
                          <a:latin typeface="Helvetica" pitchFamily="2" charset="0"/>
                          <a:cs typeface="Gill Sans MT"/>
                        </a:rPr>
                        <a:t> </a:t>
                      </a:r>
                      <a:endParaRPr lang="fr-CA" sz="2000" b="1" i="0" dirty="0">
                        <a:latin typeface="Helvetica" pitchFamily="2" charset="0"/>
                        <a:cs typeface="Gill Sans M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64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4161834"/>
                  </a:ext>
                </a:extLst>
              </a:tr>
              <a:tr h="612152">
                <a:tc>
                  <a:txBody>
                    <a:bodyPr/>
                    <a:lstStyle/>
                    <a:p>
                      <a:pPr algn="ctr"/>
                      <a:r>
                        <a:rPr lang="fr-CA" b="0" i="0" dirty="0">
                          <a:latin typeface="Helvetica Light" panose="020B0403020202020204" pitchFamily="34" charset="0"/>
                        </a:rPr>
                        <a:t>Texte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CA" b="0" i="0" dirty="0">
                        <a:latin typeface="Helvetica Light" panose="020B04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CA" b="0" i="0" dirty="0">
                        <a:latin typeface="Helvetica Light" panose="020B04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CA" b="0" i="0">
                        <a:latin typeface="Helvetica Light" panose="020B04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83688941"/>
                  </a:ext>
                </a:extLst>
              </a:tr>
              <a:tr h="612152"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b="0" i="0" dirty="0">
                          <a:latin typeface="Helvetica Light" panose="020B0403020202020204" pitchFamily="34" charset="0"/>
                        </a:rPr>
                        <a:t>Texte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CA" b="0" i="0" dirty="0">
                        <a:latin typeface="Helvetica Light" panose="020B04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CA" b="0" i="0" dirty="0">
                        <a:latin typeface="Helvetica Light" panose="020B04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CA" b="0" i="0">
                        <a:latin typeface="Helvetica Light" panose="020B04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8010926"/>
                  </a:ext>
                </a:extLst>
              </a:tr>
              <a:tr h="612152"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b="0" i="0" dirty="0">
                          <a:latin typeface="Helvetica Light" panose="020B0403020202020204" pitchFamily="34" charset="0"/>
                        </a:rPr>
                        <a:t>Texte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CA" b="0" i="0">
                        <a:latin typeface="Helvetica Light" panose="020B04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CA" b="0" i="0" dirty="0">
                        <a:latin typeface="Helvetica Light" panose="020B04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CA" b="0" i="0" dirty="0">
                        <a:latin typeface="Helvetica Light" panose="020B04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63738892"/>
                  </a:ext>
                </a:extLst>
              </a:tr>
              <a:tr h="612152"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b="0" i="0" dirty="0">
                          <a:latin typeface="Helvetica Light" panose="020B0403020202020204" pitchFamily="34" charset="0"/>
                        </a:rPr>
                        <a:t>Texte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CA" b="0" i="0" dirty="0">
                        <a:latin typeface="Helvetica Light" panose="020B04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CA" b="0" i="0" dirty="0">
                        <a:latin typeface="Helvetica Light" panose="020B04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CA" b="0" i="0" dirty="0">
                        <a:latin typeface="Helvetica Light" panose="020B04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0615094"/>
                  </a:ext>
                </a:extLst>
              </a:tr>
            </a:tbl>
          </a:graphicData>
        </a:graphic>
      </p:graphicFrame>
      <p:pic>
        <p:nvPicPr>
          <p:cNvPr id="8" name="Graphique 7" descr="Coche">
            <a:extLst>
              <a:ext uri="{FF2B5EF4-FFF2-40B4-BE49-F238E27FC236}">
                <a16:creationId xmlns:a16="http://schemas.microsoft.com/office/drawing/2014/main" id="{4991E3CB-7A25-BD4F-BB96-B8FBF37A18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50122" y="4401916"/>
            <a:ext cx="228600" cy="228600"/>
          </a:xfrm>
          <a:prstGeom prst="rect">
            <a:avLst/>
          </a:prstGeom>
        </p:spPr>
      </p:pic>
      <p:pic>
        <p:nvPicPr>
          <p:cNvPr id="10" name="Graphique 9" descr="Fermer">
            <a:extLst>
              <a:ext uri="{FF2B5EF4-FFF2-40B4-BE49-F238E27FC236}">
                <a16:creationId xmlns:a16="http://schemas.microsoft.com/office/drawing/2014/main" id="{64714D63-917E-E548-9EC4-1CE230B080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73982" y="3748896"/>
            <a:ext cx="228600" cy="228600"/>
          </a:xfrm>
          <a:prstGeom prst="rect">
            <a:avLst/>
          </a:prstGeom>
        </p:spPr>
      </p:pic>
      <p:pic>
        <p:nvPicPr>
          <p:cNvPr id="11" name="Graphique 10" descr="Fermer">
            <a:extLst>
              <a:ext uri="{FF2B5EF4-FFF2-40B4-BE49-F238E27FC236}">
                <a16:creationId xmlns:a16="http://schemas.microsoft.com/office/drawing/2014/main" id="{D8FE6232-06AD-2049-9C02-957817100D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95544" y="5565188"/>
            <a:ext cx="228600" cy="228600"/>
          </a:xfrm>
          <a:prstGeom prst="rect">
            <a:avLst/>
          </a:prstGeom>
        </p:spPr>
      </p:pic>
      <p:pic>
        <p:nvPicPr>
          <p:cNvPr id="12" name="Graphique 11" descr="Fermer">
            <a:extLst>
              <a:ext uri="{FF2B5EF4-FFF2-40B4-BE49-F238E27FC236}">
                <a16:creationId xmlns:a16="http://schemas.microsoft.com/office/drawing/2014/main" id="{C12AA1FD-185A-5246-A946-1AABAE12DC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01920" y="5029200"/>
            <a:ext cx="228600" cy="228600"/>
          </a:xfrm>
          <a:prstGeom prst="rect">
            <a:avLst/>
          </a:prstGeom>
        </p:spPr>
      </p:pic>
      <p:pic>
        <p:nvPicPr>
          <p:cNvPr id="13" name="Graphique 12" descr="Fermer">
            <a:extLst>
              <a:ext uri="{FF2B5EF4-FFF2-40B4-BE49-F238E27FC236}">
                <a16:creationId xmlns:a16="http://schemas.microsoft.com/office/drawing/2014/main" id="{78A796AA-B091-4E47-97A0-A1DC58977F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55200" y="3810000"/>
            <a:ext cx="228600" cy="228600"/>
          </a:xfrm>
          <a:prstGeom prst="rect">
            <a:avLst/>
          </a:prstGeom>
        </p:spPr>
      </p:pic>
      <p:pic>
        <p:nvPicPr>
          <p:cNvPr id="14" name="Graphique 13" descr="Coche">
            <a:extLst>
              <a:ext uri="{FF2B5EF4-FFF2-40B4-BE49-F238E27FC236}">
                <a16:creationId xmlns:a16="http://schemas.microsoft.com/office/drawing/2014/main" id="{16C832D9-A2D4-9940-8D49-996384713A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75224" y="3810000"/>
            <a:ext cx="228600" cy="228600"/>
          </a:xfrm>
          <a:prstGeom prst="rect">
            <a:avLst/>
          </a:prstGeom>
        </p:spPr>
      </p:pic>
      <p:pic>
        <p:nvPicPr>
          <p:cNvPr id="15" name="Graphique 14" descr="Coche">
            <a:extLst>
              <a:ext uri="{FF2B5EF4-FFF2-40B4-BE49-F238E27FC236}">
                <a16:creationId xmlns:a16="http://schemas.microsoft.com/office/drawing/2014/main" id="{2110E86A-531A-6344-938D-811BD5417B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95544" y="4384088"/>
            <a:ext cx="228600" cy="228600"/>
          </a:xfrm>
          <a:prstGeom prst="rect">
            <a:avLst/>
          </a:prstGeom>
        </p:spPr>
      </p:pic>
      <p:pic>
        <p:nvPicPr>
          <p:cNvPr id="16" name="Graphique 15" descr="Coche">
            <a:extLst>
              <a:ext uri="{FF2B5EF4-FFF2-40B4-BE49-F238E27FC236}">
                <a16:creationId xmlns:a16="http://schemas.microsoft.com/office/drawing/2014/main" id="{71E91E46-0543-3B4A-A3A1-F6D443F2E0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73982" y="4363816"/>
            <a:ext cx="228600" cy="228600"/>
          </a:xfrm>
          <a:prstGeom prst="rect">
            <a:avLst/>
          </a:prstGeom>
        </p:spPr>
      </p:pic>
      <p:pic>
        <p:nvPicPr>
          <p:cNvPr id="17" name="Graphique 16" descr="Fermer">
            <a:extLst>
              <a:ext uri="{FF2B5EF4-FFF2-40B4-BE49-F238E27FC236}">
                <a16:creationId xmlns:a16="http://schemas.microsoft.com/office/drawing/2014/main" id="{E5B51587-CB84-6A4F-84F2-1C0304FFCC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95544" y="5005874"/>
            <a:ext cx="228600" cy="228600"/>
          </a:xfrm>
          <a:prstGeom prst="rect">
            <a:avLst/>
          </a:prstGeom>
        </p:spPr>
      </p:pic>
      <p:pic>
        <p:nvPicPr>
          <p:cNvPr id="18" name="Graphique 17" descr="Coche">
            <a:extLst>
              <a:ext uri="{FF2B5EF4-FFF2-40B4-BE49-F238E27FC236}">
                <a16:creationId xmlns:a16="http://schemas.microsoft.com/office/drawing/2014/main" id="{F27085C3-9D64-4847-AAF4-B666B50191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50122" y="5623704"/>
            <a:ext cx="228600" cy="228600"/>
          </a:xfrm>
          <a:prstGeom prst="rect">
            <a:avLst/>
          </a:prstGeom>
        </p:spPr>
      </p:pic>
      <p:pic>
        <p:nvPicPr>
          <p:cNvPr id="19" name="Graphique 18" descr="Coche">
            <a:extLst>
              <a:ext uri="{FF2B5EF4-FFF2-40B4-BE49-F238E27FC236}">
                <a16:creationId xmlns:a16="http://schemas.microsoft.com/office/drawing/2014/main" id="{ECA83C9A-F9CF-9747-B337-685E28EAF1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73982" y="5644120"/>
            <a:ext cx="228600" cy="228600"/>
          </a:xfrm>
          <a:prstGeom prst="rect">
            <a:avLst/>
          </a:prstGeom>
        </p:spPr>
      </p:pic>
      <p:pic>
        <p:nvPicPr>
          <p:cNvPr id="20" name="Graphique 19" descr="Fermer">
            <a:extLst>
              <a:ext uri="{FF2B5EF4-FFF2-40B4-BE49-F238E27FC236}">
                <a16:creationId xmlns:a16="http://schemas.microsoft.com/office/drawing/2014/main" id="{EA579975-3652-F24C-82B0-6DCBD5CD30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50122" y="4958176"/>
            <a:ext cx="228600" cy="228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56C00F6-EF2D-7F45-903C-2FE38304819A}"/>
              </a:ext>
            </a:extLst>
          </p:cNvPr>
          <p:cNvSpPr txBox="1">
            <a:spLocks/>
          </p:cNvSpPr>
          <p:nvPr/>
        </p:nvSpPr>
        <p:spPr>
          <a:xfrm>
            <a:off x="3302000" y="1265697"/>
            <a:ext cx="6934417" cy="430887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fr-CA" sz="2400" kern="0" dirty="0">
                <a:solidFill>
                  <a:srgbClr val="2C647F"/>
                </a:solidFill>
              </a:rPr>
              <a:t>RETOUR SUR LE COURS PRÉCÉDENT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22873FB-8C48-984A-9519-1BBC69ECC175}"/>
              </a:ext>
            </a:extLst>
          </p:cNvPr>
          <p:cNvSpPr txBox="1">
            <a:spLocks/>
          </p:cNvSpPr>
          <p:nvPr/>
        </p:nvSpPr>
        <p:spPr>
          <a:xfrm>
            <a:off x="3530600" y="2362200"/>
            <a:ext cx="8862568" cy="3283848"/>
          </a:xfrm>
          <a:prstGeom prst="rect">
            <a:avLst/>
          </a:prstGeom>
        </p:spPr>
        <p:txBody>
          <a:bodyPr/>
          <a:lstStyle>
            <a:lvl1pPr marL="0">
              <a:defRPr b="0" i="0">
                <a:latin typeface="Helvetica Light" panose="020B0403020202020204" pitchFamily="34" charset="0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fr-CA" kern="0" noProof="1">
              <a:solidFill>
                <a:sysClr val="windowText" lastClr="000000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A" kern="0" noProof="1">
                <a:solidFill>
                  <a:sysClr val="windowText" lastClr="000000"/>
                </a:solidFill>
              </a:rPr>
              <a:t>Lorem ipsum dolor sit amet, consectetuer adipiscing elit.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fr-CA" kern="0" noProof="1">
              <a:solidFill>
                <a:sysClr val="windowText" lastClr="000000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A" kern="0" noProof="1">
                <a:solidFill>
                  <a:sysClr val="windowText" lastClr="000000"/>
                </a:solidFill>
              </a:rPr>
              <a:t>Maecenas porttitor congue massa.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fr-CA" kern="0" noProof="1">
              <a:solidFill>
                <a:sysClr val="windowText" lastClr="000000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A" kern="0" noProof="1">
                <a:solidFill>
                  <a:sysClr val="windowText" lastClr="000000"/>
                </a:solidFill>
              </a:rPr>
              <a:t>Nunc viverra imperdiet enim.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fr-CA" kern="0" noProof="1">
              <a:solidFill>
                <a:sysClr val="windowText" lastClr="000000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A" kern="0" noProof="1">
                <a:solidFill>
                  <a:sysClr val="windowText" lastClr="000000"/>
                </a:solidFill>
              </a:rPr>
              <a:t>Pellentesque habitant morbi tristique senectus et netus et malesuada fames. </a:t>
            </a: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5ED86174-A87A-E943-AB56-D422B104866C}"/>
              </a:ext>
            </a:extLst>
          </p:cNvPr>
          <p:cNvCxnSpPr>
            <a:cxnSpLocks/>
          </p:cNvCxnSpPr>
          <p:nvPr/>
        </p:nvCxnSpPr>
        <p:spPr>
          <a:xfrm>
            <a:off x="3302000" y="1981200"/>
            <a:ext cx="7924800" cy="0"/>
          </a:xfrm>
          <a:prstGeom prst="line">
            <a:avLst/>
          </a:prstGeom>
          <a:ln w="19050">
            <a:solidFill>
              <a:srgbClr val="2C64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3813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070320" y="3766443"/>
            <a:ext cx="0" cy="236220"/>
          </a:xfrm>
          <a:custGeom>
            <a:avLst/>
            <a:gdLst/>
            <a:ahLst/>
            <a:cxnLst/>
            <a:rect l="l" t="t" r="r" b="b"/>
            <a:pathLst>
              <a:path h="236220">
                <a:moveTo>
                  <a:pt x="0" y="0"/>
                </a:moveTo>
                <a:lnTo>
                  <a:pt x="0" y="236011"/>
                </a:lnTo>
              </a:path>
            </a:pathLst>
          </a:custGeom>
          <a:ln w="19078">
            <a:solidFill>
              <a:srgbClr val="2E648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070320" y="3060677"/>
            <a:ext cx="0" cy="706120"/>
          </a:xfrm>
          <a:custGeom>
            <a:avLst/>
            <a:gdLst/>
            <a:ahLst/>
            <a:cxnLst/>
            <a:rect l="l" t="t" r="r" b="b"/>
            <a:pathLst>
              <a:path h="706120">
                <a:moveTo>
                  <a:pt x="0" y="0"/>
                </a:moveTo>
                <a:lnTo>
                  <a:pt x="0" y="706090"/>
                </a:lnTo>
              </a:path>
            </a:pathLst>
          </a:custGeom>
          <a:ln w="19078">
            <a:solidFill>
              <a:srgbClr val="2E648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070320" y="2354720"/>
            <a:ext cx="0" cy="706120"/>
          </a:xfrm>
          <a:custGeom>
            <a:avLst/>
            <a:gdLst/>
            <a:ahLst/>
            <a:cxnLst/>
            <a:rect l="l" t="t" r="r" b="b"/>
            <a:pathLst>
              <a:path h="706119">
                <a:moveTo>
                  <a:pt x="0" y="0"/>
                </a:moveTo>
                <a:lnTo>
                  <a:pt x="0" y="706090"/>
                </a:lnTo>
              </a:path>
            </a:pathLst>
          </a:custGeom>
          <a:ln w="19078">
            <a:solidFill>
              <a:srgbClr val="2E648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1070330" y="1899527"/>
            <a:ext cx="0" cy="455930"/>
          </a:xfrm>
          <a:custGeom>
            <a:avLst/>
            <a:gdLst/>
            <a:ahLst/>
            <a:cxnLst/>
            <a:rect l="l" t="t" r="r" b="b"/>
            <a:pathLst>
              <a:path h="455930">
                <a:moveTo>
                  <a:pt x="0" y="0"/>
                </a:moveTo>
                <a:lnTo>
                  <a:pt x="0" y="455326"/>
                </a:lnTo>
              </a:path>
            </a:pathLst>
          </a:custGeom>
          <a:ln w="19058">
            <a:solidFill>
              <a:srgbClr val="2E648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942583" y="5869382"/>
            <a:ext cx="0" cy="707390"/>
          </a:xfrm>
          <a:custGeom>
            <a:avLst/>
            <a:gdLst/>
            <a:ahLst/>
            <a:cxnLst/>
            <a:rect l="l" t="t" r="r" b="b"/>
            <a:pathLst>
              <a:path h="707390">
                <a:moveTo>
                  <a:pt x="0" y="0"/>
                </a:moveTo>
                <a:lnTo>
                  <a:pt x="0" y="707195"/>
                </a:lnTo>
              </a:path>
            </a:pathLst>
          </a:custGeom>
          <a:ln w="19078">
            <a:solidFill>
              <a:srgbClr val="FFC26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942583" y="5162511"/>
            <a:ext cx="0" cy="707390"/>
          </a:xfrm>
          <a:custGeom>
            <a:avLst/>
            <a:gdLst/>
            <a:ahLst/>
            <a:cxnLst/>
            <a:rect l="l" t="t" r="r" b="b"/>
            <a:pathLst>
              <a:path h="707389">
                <a:moveTo>
                  <a:pt x="0" y="0"/>
                </a:moveTo>
                <a:lnTo>
                  <a:pt x="0" y="707195"/>
                </a:lnTo>
              </a:path>
            </a:pathLst>
          </a:custGeom>
          <a:ln w="19078">
            <a:solidFill>
              <a:srgbClr val="BF4F4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942583" y="4478937"/>
            <a:ext cx="0" cy="683895"/>
          </a:xfrm>
          <a:custGeom>
            <a:avLst/>
            <a:gdLst/>
            <a:ahLst/>
            <a:cxnLst/>
            <a:rect l="l" t="t" r="r" b="b"/>
            <a:pathLst>
              <a:path h="683895">
                <a:moveTo>
                  <a:pt x="0" y="0"/>
                </a:moveTo>
                <a:lnTo>
                  <a:pt x="0" y="683706"/>
                </a:lnTo>
              </a:path>
            </a:pathLst>
          </a:custGeom>
          <a:ln w="19078">
            <a:solidFill>
              <a:srgbClr val="BF4F4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790278" y="3766443"/>
            <a:ext cx="0" cy="236220"/>
          </a:xfrm>
          <a:custGeom>
            <a:avLst/>
            <a:gdLst/>
            <a:ahLst/>
            <a:cxnLst/>
            <a:rect l="l" t="t" r="r" b="b"/>
            <a:pathLst>
              <a:path h="236220">
                <a:moveTo>
                  <a:pt x="0" y="0"/>
                </a:moveTo>
                <a:lnTo>
                  <a:pt x="0" y="236011"/>
                </a:lnTo>
              </a:path>
            </a:pathLst>
          </a:custGeom>
          <a:ln w="19078">
            <a:solidFill>
              <a:srgbClr val="2E648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790278" y="3060677"/>
            <a:ext cx="0" cy="706120"/>
          </a:xfrm>
          <a:custGeom>
            <a:avLst/>
            <a:gdLst/>
            <a:ahLst/>
            <a:cxnLst/>
            <a:rect l="l" t="t" r="r" b="b"/>
            <a:pathLst>
              <a:path h="706120">
                <a:moveTo>
                  <a:pt x="0" y="0"/>
                </a:moveTo>
                <a:lnTo>
                  <a:pt x="0" y="706090"/>
                </a:lnTo>
              </a:path>
            </a:pathLst>
          </a:custGeom>
          <a:ln w="19078">
            <a:solidFill>
              <a:srgbClr val="2E648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790278" y="2354720"/>
            <a:ext cx="0" cy="706120"/>
          </a:xfrm>
          <a:custGeom>
            <a:avLst/>
            <a:gdLst/>
            <a:ahLst/>
            <a:cxnLst/>
            <a:rect l="l" t="t" r="r" b="b"/>
            <a:pathLst>
              <a:path h="706119">
                <a:moveTo>
                  <a:pt x="0" y="0"/>
                </a:moveTo>
                <a:lnTo>
                  <a:pt x="0" y="706090"/>
                </a:lnTo>
              </a:path>
            </a:pathLst>
          </a:custGeom>
          <a:ln w="19078">
            <a:solidFill>
              <a:srgbClr val="2E648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790288" y="1899527"/>
            <a:ext cx="0" cy="455930"/>
          </a:xfrm>
          <a:custGeom>
            <a:avLst/>
            <a:gdLst/>
            <a:ahLst/>
            <a:cxnLst/>
            <a:rect l="l" t="t" r="r" b="b"/>
            <a:pathLst>
              <a:path h="455930">
                <a:moveTo>
                  <a:pt x="0" y="0"/>
                </a:moveTo>
                <a:lnTo>
                  <a:pt x="0" y="455326"/>
                </a:lnTo>
              </a:path>
            </a:pathLst>
          </a:custGeom>
          <a:ln w="19059">
            <a:solidFill>
              <a:srgbClr val="2E648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619262" y="5950780"/>
            <a:ext cx="0" cy="707390"/>
          </a:xfrm>
          <a:custGeom>
            <a:avLst/>
            <a:gdLst/>
            <a:ahLst/>
            <a:cxnLst/>
            <a:rect l="l" t="t" r="r" b="b"/>
            <a:pathLst>
              <a:path h="707390">
                <a:moveTo>
                  <a:pt x="0" y="0"/>
                </a:moveTo>
                <a:lnTo>
                  <a:pt x="0" y="707195"/>
                </a:lnTo>
              </a:path>
            </a:pathLst>
          </a:custGeom>
          <a:ln w="19078">
            <a:solidFill>
              <a:srgbClr val="2E648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619262" y="5243910"/>
            <a:ext cx="0" cy="707390"/>
          </a:xfrm>
          <a:custGeom>
            <a:avLst/>
            <a:gdLst/>
            <a:ahLst/>
            <a:cxnLst/>
            <a:rect l="l" t="t" r="r" b="b"/>
            <a:pathLst>
              <a:path h="707389">
                <a:moveTo>
                  <a:pt x="0" y="0"/>
                </a:moveTo>
                <a:lnTo>
                  <a:pt x="0" y="707195"/>
                </a:lnTo>
              </a:path>
            </a:pathLst>
          </a:custGeom>
          <a:ln w="19078">
            <a:solidFill>
              <a:srgbClr val="2E648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619262" y="4536848"/>
            <a:ext cx="0" cy="707390"/>
          </a:xfrm>
          <a:custGeom>
            <a:avLst/>
            <a:gdLst/>
            <a:ahLst/>
            <a:cxnLst/>
            <a:rect l="l" t="t" r="r" b="b"/>
            <a:pathLst>
              <a:path h="707389">
                <a:moveTo>
                  <a:pt x="0" y="0"/>
                </a:moveTo>
                <a:lnTo>
                  <a:pt x="0" y="707195"/>
                </a:lnTo>
              </a:path>
            </a:pathLst>
          </a:custGeom>
          <a:ln w="19078">
            <a:solidFill>
              <a:srgbClr val="2E648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619271" y="4478937"/>
            <a:ext cx="0" cy="58419"/>
          </a:xfrm>
          <a:custGeom>
            <a:avLst/>
            <a:gdLst/>
            <a:ahLst/>
            <a:cxnLst/>
            <a:rect l="l" t="t" r="r" b="b"/>
            <a:pathLst>
              <a:path h="58420">
                <a:moveTo>
                  <a:pt x="0" y="0"/>
                </a:moveTo>
                <a:lnTo>
                  <a:pt x="0" y="58045"/>
                </a:lnTo>
              </a:path>
            </a:pathLst>
          </a:custGeom>
          <a:ln w="19059">
            <a:solidFill>
              <a:srgbClr val="2E648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1351335" y="646085"/>
            <a:ext cx="4277865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050">
              <a:lnSpc>
                <a:spcPct val="100000"/>
              </a:lnSpc>
              <a:spcBef>
                <a:spcPts val="100"/>
              </a:spcBef>
            </a:pPr>
            <a:r>
              <a:rPr lang="fr-CA" b="1" dirty="0">
                <a:latin typeface="Helvetica" pitchFamily="2" charset="0"/>
              </a:rPr>
              <a:t>CHRONOLOGIE</a:t>
            </a:r>
            <a:endParaRPr b="1" dirty="0">
              <a:latin typeface="Helvetica" pitchFamily="2" charset="0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0" y="4002455"/>
            <a:ext cx="13004800" cy="476884"/>
          </a:xfrm>
          <a:custGeom>
            <a:avLst/>
            <a:gdLst/>
            <a:ahLst/>
            <a:cxnLst/>
            <a:rect l="l" t="t" r="r" b="b"/>
            <a:pathLst>
              <a:path w="13004800" h="476885">
                <a:moveTo>
                  <a:pt x="13004799" y="476482"/>
                </a:moveTo>
                <a:lnTo>
                  <a:pt x="0" y="476482"/>
                </a:lnTo>
                <a:lnTo>
                  <a:pt x="0" y="0"/>
                </a:lnTo>
                <a:lnTo>
                  <a:pt x="13004799" y="0"/>
                </a:lnTo>
                <a:lnTo>
                  <a:pt x="13004799" y="476482"/>
                </a:lnTo>
                <a:close/>
              </a:path>
            </a:pathLst>
          </a:custGeom>
          <a:solidFill>
            <a:srgbClr val="2E64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229447" y="5879795"/>
            <a:ext cx="810260" cy="808990"/>
          </a:xfrm>
          <a:custGeom>
            <a:avLst/>
            <a:gdLst/>
            <a:ahLst/>
            <a:cxnLst/>
            <a:rect l="l" t="t" r="r" b="b"/>
            <a:pathLst>
              <a:path w="810260" h="808990">
                <a:moveTo>
                  <a:pt x="444586" y="807720"/>
                </a:moveTo>
                <a:lnTo>
                  <a:pt x="365190" y="807720"/>
                </a:lnTo>
                <a:lnTo>
                  <a:pt x="335649" y="803910"/>
                </a:lnTo>
                <a:lnTo>
                  <a:pt x="325874" y="801370"/>
                </a:lnTo>
                <a:lnTo>
                  <a:pt x="316147" y="800100"/>
                </a:lnTo>
                <a:lnTo>
                  <a:pt x="287320" y="792480"/>
                </a:lnTo>
                <a:lnTo>
                  <a:pt x="277841" y="788670"/>
                </a:lnTo>
                <a:lnTo>
                  <a:pt x="268444" y="786130"/>
                </a:lnTo>
                <a:lnTo>
                  <a:pt x="231724" y="770890"/>
                </a:lnTo>
                <a:lnTo>
                  <a:pt x="222793" y="765810"/>
                </a:lnTo>
                <a:lnTo>
                  <a:pt x="213967" y="762000"/>
                </a:lnTo>
                <a:lnTo>
                  <a:pt x="196671" y="751840"/>
                </a:lnTo>
                <a:lnTo>
                  <a:pt x="179876" y="741680"/>
                </a:lnTo>
                <a:lnTo>
                  <a:pt x="171677" y="735330"/>
                </a:lnTo>
                <a:lnTo>
                  <a:pt x="163623" y="730250"/>
                </a:lnTo>
                <a:lnTo>
                  <a:pt x="132899" y="704850"/>
                </a:lnTo>
                <a:lnTo>
                  <a:pt x="125619" y="697230"/>
                </a:lnTo>
                <a:lnTo>
                  <a:pt x="118502" y="690880"/>
                </a:lnTo>
                <a:lnTo>
                  <a:pt x="111558" y="683260"/>
                </a:lnTo>
                <a:lnTo>
                  <a:pt x="104795" y="676910"/>
                </a:lnTo>
                <a:lnTo>
                  <a:pt x="98212" y="669290"/>
                </a:lnTo>
                <a:lnTo>
                  <a:pt x="91811" y="661670"/>
                </a:lnTo>
                <a:lnTo>
                  <a:pt x="85597" y="654050"/>
                </a:lnTo>
                <a:lnTo>
                  <a:pt x="79580" y="645160"/>
                </a:lnTo>
                <a:lnTo>
                  <a:pt x="73759" y="637540"/>
                </a:lnTo>
                <a:lnTo>
                  <a:pt x="68134" y="629920"/>
                </a:lnTo>
                <a:lnTo>
                  <a:pt x="62712" y="621030"/>
                </a:lnTo>
                <a:lnTo>
                  <a:pt x="57499" y="612140"/>
                </a:lnTo>
                <a:lnTo>
                  <a:pt x="52495" y="604520"/>
                </a:lnTo>
                <a:lnTo>
                  <a:pt x="34625" y="568960"/>
                </a:lnTo>
                <a:lnTo>
                  <a:pt x="30707" y="558800"/>
                </a:lnTo>
                <a:lnTo>
                  <a:pt x="27015" y="549910"/>
                </a:lnTo>
                <a:lnTo>
                  <a:pt x="23553" y="541020"/>
                </a:lnTo>
                <a:lnTo>
                  <a:pt x="20320" y="530860"/>
                </a:lnTo>
                <a:lnTo>
                  <a:pt x="17317" y="521970"/>
                </a:lnTo>
                <a:lnTo>
                  <a:pt x="14548" y="511810"/>
                </a:lnTo>
                <a:lnTo>
                  <a:pt x="12015" y="502920"/>
                </a:lnTo>
                <a:lnTo>
                  <a:pt x="9719" y="492760"/>
                </a:lnTo>
                <a:lnTo>
                  <a:pt x="2924" y="453390"/>
                </a:lnTo>
                <a:lnTo>
                  <a:pt x="0" y="414020"/>
                </a:lnTo>
                <a:lnTo>
                  <a:pt x="0" y="394970"/>
                </a:lnTo>
                <a:lnTo>
                  <a:pt x="2924" y="354330"/>
                </a:lnTo>
                <a:lnTo>
                  <a:pt x="9719" y="316230"/>
                </a:lnTo>
                <a:lnTo>
                  <a:pt x="12015" y="306070"/>
                </a:lnTo>
                <a:lnTo>
                  <a:pt x="14548" y="295910"/>
                </a:lnTo>
                <a:lnTo>
                  <a:pt x="17317" y="287020"/>
                </a:lnTo>
                <a:lnTo>
                  <a:pt x="20320" y="276860"/>
                </a:lnTo>
                <a:lnTo>
                  <a:pt x="23553" y="267970"/>
                </a:lnTo>
                <a:lnTo>
                  <a:pt x="27015" y="259080"/>
                </a:lnTo>
                <a:lnTo>
                  <a:pt x="30707" y="248920"/>
                </a:lnTo>
                <a:lnTo>
                  <a:pt x="47701" y="213360"/>
                </a:lnTo>
                <a:lnTo>
                  <a:pt x="62712" y="187960"/>
                </a:lnTo>
                <a:lnTo>
                  <a:pt x="68134" y="179070"/>
                </a:lnTo>
                <a:lnTo>
                  <a:pt x="73759" y="171450"/>
                </a:lnTo>
                <a:lnTo>
                  <a:pt x="79580" y="162560"/>
                </a:lnTo>
                <a:lnTo>
                  <a:pt x="85597" y="154940"/>
                </a:lnTo>
                <a:lnTo>
                  <a:pt x="91811" y="147320"/>
                </a:lnTo>
                <a:lnTo>
                  <a:pt x="98212" y="139700"/>
                </a:lnTo>
                <a:lnTo>
                  <a:pt x="104795" y="132080"/>
                </a:lnTo>
                <a:lnTo>
                  <a:pt x="111558" y="125730"/>
                </a:lnTo>
                <a:lnTo>
                  <a:pt x="118502" y="118110"/>
                </a:lnTo>
                <a:lnTo>
                  <a:pt x="147952" y="91440"/>
                </a:lnTo>
                <a:lnTo>
                  <a:pt x="171677" y="73660"/>
                </a:lnTo>
                <a:lnTo>
                  <a:pt x="179876" y="67310"/>
                </a:lnTo>
                <a:lnTo>
                  <a:pt x="196671" y="57150"/>
                </a:lnTo>
                <a:lnTo>
                  <a:pt x="213967" y="46990"/>
                </a:lnTo>
                <a:lnTo>
                  <a:pt x="222793" y="43180"/>
                </a:lnTo>
                <a:lnTo>
                  <a:pt x="231724" y="38100"/>
                </a:lnTo>
                <a:lnTo>
                  <a:pt x="268444" y="22860"/>
                </a:lnTo>
                <a:lnTo>
                  <a:pt x="277841" y="20320"/>
                </a:lnTo>
                <a:lnTo>
                  <a:pt x="287320" y="16510"/>
                </a:lnTo>
                <a:lnTo>
                  <a:pt x="316147" y="8890"/>
                </a:lnTo>
                <a:lnTo>
                  <a:pt x="325874" y="7620"/>
                </a:lnTo>
                <a:lnTo>
                  <a:pt x="335649" y="5080"/>
                </a:lnTo>
                <a:lnTo>
                  <a:pt x="375096" y="0"/>
                </a:lnTo>
                <a:lnTo>
                  <a:pt x="434679" y="0"/>
                </a:lnTo>
                <a:lnTo>
                  <a:pt x="474126" y="5080"/>
                </a:lnTo>
                <a:lnTo>
                  <a:pt x="483901" y="7620"/>
                </a:lnTo>
                <a:lnTo>
                  <a:pt x="493629" y="8890"/>
                </a:lnTo>
                <a:lnTo>
                  <a:pt x="522456" y="16510"/>
                </a:lnTo>
                <a:lnTo>
                  <a:pt x="531935" y="20320"/>
                </a:lnTo>
                <a:lnTo>
                  <a:pt x="541332" y="22860"/>
                </a:lnTo>
                <a:lnTo>
                  <a:pt x="578052" y="38100"/>
                </a:lnTo>
                <a:lnTo>
                  <a:pt x="586982" y="43180"/>
                </a:lnTo>
                <a:lnTo>
                  <a:pt x="595808" y="46990"/>
                </a:lnTo>
                <a:lnTo>
                  <a:pt x="613105" y="57150"/>
                </a:lnTo>
                <a:lnTo>
                  <a:pt x="629899" y="67310"/>
                </a:lnTo>
                <a:lnTo>
                  <a:pt x="638099" y="73660"/>
                </a:lnTo>
                <a:lnTo>
                  <a:pt x="646152" y="78740"/>
                </a:lnTo>
                <a:lnTo>
                  <a:pt x="676876" y="104140"/>
                </a:lnTo>
                <a:lnTo>
                  <a:pt x="698217" y="125730"/>
                </a:lnTo>
                <a:lnTo>
                  <a:pt x="704981" y="132080"/>
                </a:lnTo>
                <a:lnTo>
                  <a:pt x="730195" y="162560"/>
                </a:lnTo>
                <a:lnTo>
                  <a:pt x="736016" y="171450"/>
                </a:lnTo>
                <a:lnTo>
                  <a:pt x="741641" y="179070"/>
                </a:lnTo>
                <a:lnTo>
                  <a:pt x="747064" y="187960"/>
                </a:lnTo>
                <a:lnTo>
                  <a:pt x="752277" y="195580"/>
                </a:lnTo>
                <a:lnTo>
                  <a:pt x="757281" y="204470"/>
                </a:lnTo>
                <a:lnTo>
                  <a:pt x="775151" y="240030"/>
                </a:lnTo>
                <a:lnTo>
                  <a:pt x="782761" y="259080"/>
                </a:lnTo>
                <a:lnTo>
                  <a:pt x="786223" y="267970"/>
                </a:lnTo>
                <a:lnTo>
                  <a:pt x="789456" y="276860"/>
                </a:lnTo>
                <a:lnTo>
                  <a:pt x="792458" y="287020"/>
                </a:lnTo>
                <a:lnTo>
                  <a:pt x="795228" y="295910"/>
                </a:lnTo>
                <a:lnTo>
                  <a:pt x="797761" y="306070"/>
                </a:lnTo>
                <a:lnTo>
                  <a:pt x="800057" y="316230"/>
                </a:lnTo>
                <a:lnTo>
                  <a:pt x="802116" y="325120"/>
                </a:lnTo>
                <a:lnTo>
                  <a:pt x="807948" y="364490"/>
                </a:lnTo>
                <a:lnTo>
                  <a:pt x="809776" y="394970"/>
                </a:lnTo>
                <a:lnTo>
                  <a:pt x="809776" y="414020"/>
                </a:lnTo>
                <a:lnTo>
                  <a:pt x="806852" y="453390"/>
                </a:lnTo>
                <a:lnTo>
                  <a:pt x="800057" y="492760"/>
                </a:lnTo>
                <a:lnTo>
                  <a:pt x="797761" y="502920"/>
                </a:lnTo>
                <a:lnTo>
                  <a:pt x="795228" y="511810"/>
                </a:lnTo>
                <a:lnTo>
                  <a:pt x="792458" y="521970"/>
                </a:lnTo>
                <a:lnTo>
                  <a:pt x="789456" y="530860"/>
                </a:lnTo>
                <a:lnTo>
                  <a:pt x="786223" y="541020"/>
                </a:lnTo>
                <a:lnTo>
                  <a:pt x="782761" y="549910"/>
                </a:lnTo>
                <a:lnTo>
                  <a:pt x="779068" y="558800"/>
                </a:lnTo>
                <a:lnTo>
                  <a:pt x="775151" y="568960"/>
                </a:lnTo>
                <a:lnTo>
                  <a:pt x="757281" y="604520"/>
                </a:lnTo>
                <a:lnTo>
                  <a:pt x="752277" y="612140"/>
                </a:lnTo>
                <a:lnTo>
                  <a:pt x="747064" y="621030"/>
                </a:lnTo>
                <a:lnTo>
                  <a:pt x="741641" y="629920"/>
                </a:lnTo>
                <a:lnTo>
                  <a:pt x="736016" y="637540"/>
                </a:lnTo>
                <a:lnTo>
                  <a:pt x="730195" y="645160"/>
                </a:lnTo>
                <a:lnTo>
                  <a:pt x="724178" y="654050"/>
                </a:lnTo>
                <a:lnTo>
                  <a:pt x="717965" y="661670"/>
                </a:lnTo>
                <a:lnTo>
                  <a:pt x="711563" y="669290"/>
                </a:lnTo>
                <a:lnTo>
                  <a:pt x="704981" y="676910"/>
                </a:lnTo>
                <a:lnTo>
                  <a:pt x="698217" y="683260"/>
                </a:lnTo>
                <a:lnTo>
                  <a:pt x="691273" y="690880"/>
                </a:lnTo>
                <a:lnTo>
                  <a:pt x="684157" y="697230"/>
                </a:lnTo>
                <a:lnTo>
                  <a:pt x="676876" y="704850"/>
                </a:lnTo>
                <a:lnTo>
                  <a:pt x="669432" y="711200"/>
                </a:lnTo>
                <a:lnTo>
                  <a:pt x="661824" y="717550"/>
                </a:lnTo>
                <a:lnTo>
                  <a:pt x="654061" y="723900"/>
                </a:lnTo>
                <a:lnTo>
                  <a:pt x="646152" y="730250"/>
                </a:lnTo>
                <a:lnTo>
                  <a:pt x="638099" y="735330"/>
                </a:lnTo>
                <a:lnTo>
                  <a:pt x="629899" y="741680"/>
                </a:lnTo>
                <a:lnTo>
                  <a:pt x="613105" y="751840"/>
                </a:lnTo>
                <a:lnTo>
                  <a:pt x="595808" y="762000"/>
                </a:lnTo>
                <a:lnTo>
                  <a:pt x="586982" y="765810"/>
                </a:lnTo>
                <a:lnTo>
                  <a:pt x="578052" y="770890"/>
                </a:lnTo>
                <a:lnTo>
                  <a:pt x="541332" y="786130"/>
                </a:lnTo>
                <a:lnTo>
                  <a:pt x="531935" y="788670"/>
                </a:lnTo>
                <a:lnTo>
                  <a:pt x="522456" y="792480"/>
                </a:lnTo>
                <a:lnTo>
                  <a:pt x="493629" y="800100"/>
                </a:lnTo>
                <a:lnTo>
                  <a:pt x="483901" y="801370"/>
                </a:lnTo>
                <a:lnTo>
                  <a:pt x="474126" y="803910"/>
                </a:lnTo>
                <a:lnTo>
                  <a:pt x="444586" y="807720"/>
                </a:lnTo>
                <a:close/>
              </a:path>
              <a:path w="810260" h="808990">
                <a:moveTo>
                  <a:pt x="424761" y="808990"/>
                </a:moveTo>
                <a:lnTo>
                  <a:pt x="385015" y="808990"/>
                </a:lnTo>
                <a:lnTo>
                  <a:pt x="375096" y="807720"/>
                </a:lnTo>
                <a:lnTo>
                  <a:pt x="434679" y="807720"/>
                </a:lnTo>
                <a:lnTo>
                  <a:pt x="424761" y="808990"/>
                </a:lnTo>
                <a:close/>
              </a:path>
            </a:pathLst>
          </a:custGeom>
          <a:solidFill>
            <a:srgbClr val="2E64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0663804" y="1896400"/>
            <a:ext cx="819785" cy="819150"/>
          </a:xfrm>
          <a:custGeom>
            <a:avLst/>
            <a:gdLst/>
            <a:ahLst/>
            <a:cxnLst/>
            <a:rect l="l" t="t" r="r" b="b"/>
            <a:pathLst>
              <a:path w="819784" h="819150">
                <a:moveTo>
                  <a:pt x="439793" y="817879"/>
                </a:moveTo>
                <a:lnTo>
                  <a:pt x="379509" y="817879"/>
                </a:lnTo>
                <a:lnTo>
                  <a:pt x="329708" y="811529"/>
                </a:lnTo>
                <a:lnTo>
                  <a:pt x="281109" y="798829"/>
                </a:lnTo>
                <a:lnTo>
                  <a:pt x="234450" y="779779"/>
                </a:lnTo>
                <a:lnTo>
                  <a:pt x="225414" y="774699"/>
                </a:lnTo>
                <a:lnTo>
                  <a:pt x="216485" y="770889"/>
                </a:lnTo>
                <a:lnTo>
                  <a:pt x="207671" y="765809"/>
                </a:lnTo>
                <a:lnTo>
                  <a:pt x="190425" y="755649"/>
                </a:lnTo>
                <a:lnTo>
                  <a:pt x="181992" y="749299"/>
                </a:lnTo>
                <a:lnTo>
                  <a:pt x="173697" y="744219"/>
                </a:lnTo>
                <a:lnTo>
                  <a:pt x="165548" y="737869"/>
                </a:lnTo>
                <a:lnTo>
                  <a:pt x="157547" y="732789"/>
                </a:lnTo>
                <a:lnTo>
                  <a:pt x="149693" y="726439"/>
                </a:lnTo>
                <a:lnTo>
                  <a:pt x="141995" y="718819"/>
                </a:lnTo>
                <a:lnTo>
                  <a:pt x="134463" y="712469"/>
                </a:lnTo>
                <a:lnTo>
                  <a:pt x="127097" y="706119"/>
                </a:lnTo>
                <a:lnTo>
                  <a:pt x="119896" y="698499"/>
                </a:lnTo>
                <a:lnTo>
                  <a:pt x="112871" y="692149"/>
                </a:lnTo>
                <a:lnTo>
                  <a:pt x="106028" y="684529"/>
                </a:lnTo>
                <a:lnTo>
                  <a:pt x="99368" y="676909"/>
                </a:lnTo>
                <a:lnTo>
                  <a:pt x="92891" y="669289"/>
                </a:lnTo>
                <a:lnTo>
                  <a:pt x="86605" y="661669"/>
                </a:lnTo>
                <a:lnTo>
                  <a:pt x="80517" y="652779"/>
                </a:lnTo>
                <a:lnTo>
                  <a:pt x="74627" y="645159"/>
                </a:lnTo>
                <a:lnTo>
                  <a:pt x="68936" y="636269"/>
                </a:lnTo>
                <a:lnTo>
                  <a:pt x="63450" y="628649"/>
                </a:lnTo>
                <a:lnTo>
                  <a:pt x="58175" y="619759"/>
                </a:lnTo>
                <a:lnTo>
                  <a:pt x="39219" y="584199"/>
                </a:lnTo>
                <a:lnTo>
                  <a:pt x="27333" y="556259"/>
                </a:lnTo>
                <a:lnTo>
                  <a:pt x="23830" y="547369"/>
                </a:lnTo>
                <a:lnTo>
                  <a:pt x="20559" y="537209"/>
                </a:lnTo>
                <a:lnTo>
                  <a:pt x="17521" y="528319"/>
                </a:lnTo>
                <a:lnTo>
                  <a:pt x="14719" y="518159"/>
                </a:lnTo>
                <a:lnTo>
                  <a:pt x="4311" y="469899"/>
                </a:lnTo>
                <a:lnTo>
                  <a:pt x="369" y="429259"/>
                </a:lnTo>
                <a:lnTo>
                  <a:pt x="0" y="398779"/>
                </a:lnTo>
                <a:lnTo>
                  <a:pt x="369" y="388619"/>
                </a:lnTo>
                <a:lnTo>
                  <a:pt x="4311" y="349249"/>
                </a:lnTo>
                <a:lnTo>
                  <a:pt x="12156" y="309879"/>
                </a:lnTo>
                <a:lnTo>
                  <a:pt x="14719" y="299719"/>
                </a:lnTo>
                <a:lnTo>
                  <a:pt x="17521" y="289559"/>
                </a:lnTo>
                <a:lnTo>
                  <a:pt x="20559" y="280669"/>
                </a:lnTo>
                <a:lnTo>
                  <a:pt x="23830" y="270509"/>
                </a:lnTo>
                <a:lnTo>
                  <a:pt x="27333" y="261619"/>
                </a:lnTo>
                <a:lnTo>
                  <a:pt x="31068" y="252729"/>
                </a:lnTo>
                <a:lnTo>
                  <a:pt x="35032" y="242569"/>
                </a:lnTo>
                <a:lnTo>
                  <a:pt x="53113" y="207009"/>
                </a:lnTo>
                <a:lnTo>
                  <a:pt x="63450" y="190499"/>
                </a:lnTo>
                <a:lnTo>
                  <a:pt x="68936" y="181609"/>
                </a:lnTo>
                <a:lnTo>
                  <a:pt x="74627" y="172719"/>
                </a:lnTo>
                <a:lnTo>
                  <a:pt x="80517" y="165099"/>
                </a:lnTo>
                <a:lnTo>
                  <a:pt x="86605" y="157479"/>
                </a:lnTo>
                <a:lnTo>
                  <a:pt x="92891" y="148589"/>
                </a:lnTo>
                <a:lnTo>
                  <a:pt x="99368" y="140969"/>
                </a:lnTo>
                <a:lnTo>
                  <a:pt x="106028" y="133349"/>
                </a:lnTo>
                <a:lnTo>
                  <a:pt x="112871" y="126999"/>
                </a:lnTo>
                <a:lnTo>
                  <a:pt x="119896" y="119379"/>
                </a:lnTo>
                <a:lnTo>
                  <a:pt x="149693" y="92709"/>
                </a:lnTo>
                <a:lnTo>
                  <a:pt x="190425" y="63499"/>
                </a:lnTo>
                <a:lnTo>
                  <a:pt x="198985" y="57149"/>
                </a:lnTo>
                <a:lnTo>
                  <a:pt x="207671" y="52069"/>
                </a:lnTo>
                <a:lnTo>
                  <a:pt x="216485" y="48259"/>
                </a:lnTo>
                <a:lnTo>
                  <a:pt x="234450" y="38099"/>
                </a:lnTo>
                <a:lnTo>
                  <a:pt x="271602" y="22859"/>
                </a:lnTo>
                <a:lnTo>
                  <a:pt x="281109" y="20319"/>
                </a:lnTo>
                <a:lnTo>
                  <a:pt x="290700" y="16509"/>
                </a:lnTo>
                <a:lnTo>
                  <a:pt x="319866" y="8889"/>
                </a:lnTo>
                <a:lnTo>
                  <a:pt x="329708" y="7619"/>
                </a:lnTo>
                <a:lnTo>
                  <a:pt x="339598" y="5079"/>
                </a:lnTo>
                <a:lnTo>
                  <a:pt x="379509" y="0"/>
                </a:lnTo>
                <a:lnTo>
                  <a:pt x="439793" y="0"/>
                </a:lnTo>
                <a:lnTo>
                  <a:pt x="479704" y="5079"/>
                </a:lnTo>
                <a:lnTo>
                  <a:pt x="489594" y="7619"/>
                </a:lnTo>
                <a:lnTo>
                  <a:pt x="499436" y="8889"/>
                </a:lnTo>
                <a:lnTo>
                  <a:pt x="528603" y="16509"/>
                </a:lnTo>
                <a:lnTo>
                  <a:pt x="538193" y="20319"/>
                </a:lnTo>
                <a:lnTo>
                  <a:pt x="547700" y="22859"/>
                </a:lnTo>
                <a:lnTo>
                  <a:pt x="584853" y="38099"/>
                </a:lnTo>
                <a:lnTo>
                  <a:pt x="602818" y="48259"/>
                </a:lnTo>
                <a:lnTo>
                  <a:pt x="611631" y="52069"/>
                </a:lnTo>
                <a:lnTo>
                  <a:pt x="620318" y="57149"/>
                </a:lnTo>
                <a:lnTo>
                  <a:pt x="628877" y="63499"/>
                </a:lnTo>
                <a:lnTo>
                  <a:pt x="645606" y="73659"/>
                </a:lnTo>
                <a:lnTo>
                  <a:pt x="677308" y="99059"/>
                </a:lnTo>
                <a:lnTo>
                  <a:pt x="706432" y="126999"/>
                </a:lnTo>
                <a:lnTo>
                  <a:pt x="713275" y="133349"/>
                </a:lnTo>
                <a:lnTo>
                  <a:pt x="719935" y="140969"/>
                </a:lnTo>
                <a:lnTo>
                  <a:pt x="726412" y="148589"/>
                </a:lnTo>
                <a:lnTo>
                  <a:pt x="732698" y="157479"/>
                </a:lnTo>
                <a:lnTo>
                  <a:pt x="738786" y="165099"/>
                </a:lnTo>
                <a:lnTo>
                  <a:pt x="744675" y="172719"/>
                </a:lnTo>
                <a:lnTo>
                  <a:pt x="750367" y="181609"/>
                </a:lnTo>
                <a:lnTo>
                  <a:pt x="755853" y="190499"/>
                </a:lnTo>
                <a:lnTo>
                  <a:pt x="761127" y="198119"/>
                </a:lnTo>
                <a:lnTo>
                  <a:pt x="780084" y="233679"/>
                </a:lnTo>
                <a:lnTo>
                  <a:pt x="788234" y="252729"/>
                </a:lnTo>
                <a:lnTo>
                  <a:pt x="791970" y="261619"/>
                </a:lnTo>
                <a:lnTo>
                  <a:pt x="795473" y="270509"/>
                </a:lnTo>
                <a:lnTo>
                  <a:pt x="798743" y="280669"/>
                </a:lnTo>
                <a:lnTo>
                  <a:pt x="801781" y="289559"/>
                </a:lnTo>
                <a:lnTo>
                  <a:pt x="804584" y="299719"/>
                </a:lnTo>
                <a:lnTo>
                  <a:pt x="807146" y="309879"/>
                </a:lnTo>
                <a:lnTo>
                  <a:pt x="809469" y="318769"/>
                </a:lnTo>
                <a:lnTo>
                  <a:pt x="816344" y="359409"/>
                </a:lnTo>
                <a:lnTo>
                  <a:pt x="819303" y="398779"/>
                </a:lnTo>
                <a:lnTo>
                  <a:pt x="819303" y="419099"/>
                </a:lnTo>
                <a:lnTo>
                  <a:pt x="816344" y="459739"/>
                </a:lnTo>
                <a:lnTo>
                  <a:pt x="809469" y="499109"/>
                </a:lnTo>
                <a:lnTo>
                  <a:pt x="804583" y="518159"/>
                </a:lnTo>
                <a:lnTo>
                  <a:pt x="801781" y="528319"/>
                </a:lnTo>
                <a:lnTo>
                  <a:pt x="798743" y="537209"/>
                </a:lnTo>
                <a:lnTo>
                  <a:pt x="795473" y="547369"/>
                </a:lnTo>
                <a:lnTo>
                  <a:pt x="791969" y="556259"/>
                </a:lnTo>
                <a:lnTo>
                  <a:pt x="775674" y="593089"/>
                </a:lnTo>
                <a:lnTo>
                  <a:pt x="755853" y="628649"/>
                </a:lnTo>
                <a:lnTo>
                  <a:pt x="750367" y="636269"/>
                </a:lnTo>
                <a:lnTo>
                  <a:pt x="744675" y="645159"/>
                </a:lnTo>
                <a:lnTo>
                  <a:pt x="738786" y="652779"/>
                </a:lnTo>
                <a:lnTo>
                  <a:pt x="732698" y="661669"/>
                </a:lnTo>
                <a:lnTo>
                  <a:pt x="726412" y="669289"/>
                </a:lnTo>
                <a:lnTo>
                  <a:pt x="719935" y="676909"/>
                </a:lnTo>
                <a:lnTo>
                  <a:pt x="713275" y="684529"/>
                </a:lnTo>
                <a:lnTo>
                  <a:pt x="706432" y="692149"/>
                </a:lnTo>
                <a:lnTo>
                  <a:pt x="699406" y="698499"/>
                </a:lnTo>
                <a:lnTo>
                  <a:pt x="692206" y="706119"/>
                </a:lnTo>
                <a:lnTo>
                  <a:pt x="684839" y="712469"/>
                </a:lnTo>
                <a:lnTo>
                  <a:pt x="677308" y="718819"/>
                </a:lnTo>
                <a:lnTo>
                  <a:pt x="669610" y="726439"/>
                </a:lnTo>
                <a:lnTo>
                  <a:pt x="661755" y="732789"/>
                </a:lnTo>
                <a:lnTo>
                  <a:pt x="653754" y="737869"/>
                </a:lnTo>
                <a:lnTo>
                  <a:pt x="645606" y="744219"/>
                </a:lnTo>
                <a:lnTo>
                  <a:pt x="637310" y="749299"/>
                </a:lnTo>
                <a:lnTo>
                  <a:pt x="628877" y="755649"/>
                </a:lnTo>
                <a:lnTo>
                  <a:pt x="611631" y="765809"/>
                </a:lnTo>
                <a:lnTo>
                  <a:pt x="602818" y="770889"/>
                </a:lnTo>
                <a:lnTo>
                  <a:pt x="593888" y="774699"/>
                </a:lnTo>
                <a:lnTo>
                  <a:pt x="584853" y="779779"/>
                </a:lnTo>
                <a:lnTo>
                  <a:pt x="538193" y="798829"/>
                </a:lnTo>
                <a:lnTo>
                  <a:pt x="489594" y="811529"/>
                </a:lnTo>
                <a:lnTo>
                  <a:pt x="439793" y="817879"/>
                </a:lnTo>
                <a:close/>
              </a:path>
              <a:path w="819784" h="819150">
                <a:moveTo>
                  <a:pt x="419711" y="819149"/>
                </a:moveTo>
                <a:lnTo>
                  <a:pt x="399592" y="819149"/>
                </a:lnTo>
                <a:lnTo>
                  <a:pt x="389545" y="817879"/>
                </a:lnTo>
                <a:lnTo>
                  <a:pt x="429758" y="817879"/>
                </a:lnTo>
                <a:lnTo>
                  <a:pt x="419711" y="819149"/>
                </a:lnTo>
                <a:close/>
              </a:path>
            </a:pathLst>
          </a:custGeom>
          <a:solidFill>
            <a:srgbClr val="2E64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383763" y="1896400"/>
            <a:ext cx="819785" cy="819150"/>
          </a:xfrm>
          <a:custGeom>
            <a:avLst/>
            <a:gdLst/>
            <a:ahLst/>
            <a:cxnLst/>
            <a:rect l="l" t="t" r="r" b="b"/>
            <a:pathLst>
              <a:path w="819785" h="819150">
                <a:moveTo>
                  <a:pt x="439793" y="817879"/>
                </a:moveTo>
                <a:lnTo>
                  <a:pt x="379509" y="817879"/>
                </a:lnTo>
                <a:lnTo>
                  <a:pt x="329708" y="811529"/>
                </a:lnTo>
                <a:lnTo>
                  <a:pt x="281109" y="798829"/>
                </a:lnTo>
                <a:lnTo>
                  <a:pt x="234450" y="779779"/>
                </a:lnTo>
                <a:lnTo>
                  <a:pt x="225414" y="774699"/>
                </a:lnTo>
                <a:lnTo>
                  <a:pt x="216485" y="770889"/>
                </a:lnTo>
                <a:lnTo>
                  <a:pt x="207671" y="765809"/>
                </a:lnTo>
                <a:lnTo>
                  <a:pt x="190425" y="755649"/>
                </a:lnTo>
                <a:lnTo>
                  <a:pt x="181992" y="749299"/>
                </a:lnTo>
                <a:lnTo>
                  <a:pt x="173697" y="744219"/>
                </a:lnTo>
                <a:lnTo>
                  <a:pt x="165548" y="737869"/>
                </a:lnTo>
                <a:lnTo>
                  <a:pt x="157547" y="732789"/>
                </a:lnTo>
                <a:lnTo>
                  <a:pt x="149693" y="726439"/>
                </a:lnTo>
                <a:lnTo>
                  <a:pt x="141995" y="718819"/>
                </a:lnTo>
                <a:lnTo>
                  <a:pt x="134463" y="712469"/>
                </a:lnTo>
                <a:lnTo>
                  <a:pt x="127097" y="706119"/>
                </a:lnTo>
                <a:lnTo>
                  <a:pt x="119896" y="698499"/>
                </a:lnTo>
                <a:lnTo>
                  <a:pt x="112871" y="692149"/>
                </a:lnTo>
                <a:lnTo>
                  <a:pt x="106028" y="684529"/>
                </a:lnTo>
                <a:lnTo>
                  <a:pt x="99368" y="676909"/>
                </a:lnTo>
                <a:lnTo>
                  <a:pt x="92891" y="669289"/>
                </a:lnTo>
                <a:lnTo>
                  <a:pt x="86605" y="661669"/>
                </a:lnTo>
                <a:lnTo>
                  <a:pt x="80517" y="652779"/>
                </a:lnTo>
                <a:lnTo>
                  <a:pt x="74627" y="645159"/>
                </a:lnTo>
                <a:lnTo>
                  <a:pt x="68936" y="636269"/>
                </a:lnTo>
                <a:lnTo>
                  <a:pt x="63450" y="628649"/>
                </a:lnTo>
                <a:lnTo>
                  <a:pt x="58175" y="619759"/>
                </a:lnTo>
                <a:lnTo>
                  <a:pt x="39219" y="584199"/>
                </a:lnTo>
                <a:lnTo>
                  <a:pt x="27333" y="556259"/>
                </a:lnTo>
                <a:lnTo>
                  <a:pt x="23830" y="547369"/>
                </a:lnTo>
                <a:lnTo>
                  <a:pt x="20559" y="537209"/>
                </a:lnTo>
                <a:lnTo>
                  <a:pt x="17521" y="528319"/>
                </a:lnTo>
                <a:lnTo>
                  <a:pt x="14719" y="518159"/>
                </a:lnTo>
                <a:lnTo>
                  <a:pt x="4311" y="469899"/>
                </a:lnTo>
                <a:lnTo>
                  <a:pt x="369" y="429259"/>
                </a:lnTo>
                <a:lnTo>
                  <a:pt x="0" y="398779"/>
                </a:lnTo>
                <a:lnTo>
                  <a:pt x="369" y="388619"/>
                </a:lnTo>
                <a:lnTo>
                  <a:pt x="4311" y="349249"/>
                </a:lnTo>
                <a:lnTo>
                  <a:pt x="12156" y="309879"/>
                </a:lnTo>
                <a:lnTo>
                  <a:pt x="14719" y="299719"/>
                </a:lnTo>
                <a:lnTo>
                  <a:pt x="17521" y="289559"/>
                </a:lnTo>
                <a:lnTo>
                  <a:pt x="20559" y="280669"/>
                </a:lnTo>
                <a:lnTo>
                  <a:pt x="23830" y="270509"/>
                </a:lnTo>
                <a:lnTo>
                  <a:pt x="27333" y="261619"/>
                </a:lnTo>
                <a:lnTo>
                  <a:pt x="31068" y="252729"/>
                </a:lnTo>
                <a:lnTo>
                  <a:pt x="35032" y="242569"/>
                </a:lnTo>
                <a:lnTo>
                  <a:pt x="53113" y="207009"/>
                </a:lnTo>
                <a:lnTo>
                  <a:pt x="63450" y="190499"/>
                </a:lnTo>
                <a:lnTo>
                  <a:pt x="68936" y="181609"/>
                </a:lnTo>
                <a:lnTo>
                  <a:pt x="74627" y="172719"/>
                </a:lnTo>
                <a:lnTo>
                  <a:pt x="80517" y="165099"/>
                </a:lnTo>
                <a:lnTo>
                  <a:pt x="86605" y="157479"/>
                </a:lnTo>
                <a:lnTo>
                  <a:pt x="92891" y="148589"/>
                </a:lnTo>
                <a:lnTo>
                  <a:pt x="99368" y="140969"/>
                </a:lnTo>
                <a:lnTo>
                  <a:pt x="106028" y="133349"/>
                </a:lnTo>
                <a:lnTo>
                  <a:pt x="112871" y="126999"/>
                </a:lnTo>
                <a:lnTo>
                  <a:pt x="119896" y="119379"/>
                </a:lnTo>
                <a:lnTo>
                  <a:pt x="149693" y="92709"/>
                </a:lnTo>
                <a:lnTo>
                  <a:pt x="190425" y="63499"/>
                </a:lnTo>
                <a:lnTo>
                  <a:pt x="198985" y="57149"/>
                </a:lnTo>
                <a:lnTo>
                  <a:pt x="207671" y="52069"/>
                </a:lnTo>
                <a:lnTo>
                  <a:pt x="216485" y="48259"/>
                </a:lnTo>
                <a:lnTo>
                  <a:pt x="234450" y="38099"/>
                </a:lnTo>
                <a:lnTo>
                  <a:pt x="271602" y="22859"/>
                </a:lnTo>
                <a:lnTo>
                  <a:pt x="281109" y="20319"/>
                </a:lnTo>
                <a:lnTo>
                  <a:pt x="290700" y="16509"/>
                </a:lnTo>
                <a:lnTo>
                  <a:pt x="319866" y="8889"/>
                </a:lnTo>
                <a:lnTo>
                  <a:pt x="329708" y="7619"/>
                </a:lnTo>
                <a:lnTo>
                  <a:pt x="339598" y="5079"/>
                </a:lnTo>
                <a:lnTo>
                  <a:pt x="379509" y="0"/>
                </a:lnTo>
                <a:lnTo>
                  <a:pt x="439793" y="0"/>
                </a:lnTo>
                <a:lnTo>
                  <a:pt x="479704" y="5079"/>
                </a:lnTo>
                <a:lnTo>
                  <a:pt x="489594" y="7619"/>
                </a:lnTo>
                <a:lnTo>
                  <a:pt x="499436" y="8889"/>
                </a:lnTo>
                <a:lnTo>
                  <a:pt x="528603" y="16509"/>
                </a:lnTo>
                <a:lnTo>
                  <a:pt x="538193" y="20319"/>
                </a:lnTo>
                <a:lnTo>
                  <a:pt x="547700" y="22859"/>
                </a:lnTo>
                <a:lnTo>
                  <a:pt x="584853" y="38099"/>
                </a:lnTo>
                <a:lnTo>
                  <a:pt x="602818" y="48259"/>
                </a:lnTo>
                <a:lnTo>
                  <a:pt x="611631" y="52069"/>
                </a:lnTo>
                <a:lnTo>
                  <a:pt x="620318" y="57149"/>
                </a:lnTo>
                <a:lnTo>
                  <a:pt x="628877" y="63499"/>
                </a:lnTo>
                <a:lnTo>
                  <a:pt x="645606" y="73659"/>
                </a:lnTo>
                <a:lnTo>
                  <a:pt x="677308" y="99059"/>
                </a:lnTo>
                <a:lnTo>
                  <a:pt x="706432" y="126999"/>
                </a:lnTo>
                <a:lnTo>
                  <a:pt x="713275" y="133349"/>
                </a:lnTo>
                <a:lnTo>
                  <a:pt x="719935" y="140969"/>
                </a:lnTo>
                <a:lnTo>
                  <a:pt x="726412" y="148589"/>
                </a:lnTo>
                <a:lnTo>
                  <a:pt x="732698" y="157479"/>
                </a:lnTo>
                <a:lnTo>
                  <a:pt x="738786" y="165099"/>
                </a:lnTo>
                <a:lnTo>
                  <a:pt x="744675" y="172719"/>
                </a:lnTo>
                <a:lnTo>
                  <a:pt x="750367" y="181609"/>
                </a:lnTo>
                <a:lnTo>
                  <a:pt x="755853" y="190499"/>
                </a:lnTo>
                <a:lnTo>
                  <a:pt x="761127" y="198119"/>
                </a:lnTo>
                <a:lnTo>
                  <a:pt x="780084" y="233679"/>
                </a:lnTo>
                <a:lnTo>
                  <a:pt x="788234" y="252729"/>
                </a:lnTo>
                <a:lnTo>
                  <a:pt x="791970" y="261619"/>
                </a:lnTo>
                <a:lnTo>
                  <a:pt x="795473" y="270509"/>
                </a:lnTo>
                <a:lnTo>
                  <a:pt x="798743" y="280669"/>
                </a:lnTo>
                <a:lnTo>
                  <a:pt x="801781" y="289559"/>
                </a:lnTo>
                <a:lnTo>
                  <a:pt x="804584" y="299719"/>
                </a:lnTo>
                <a:lnTo>
                  <a:pt x="807146" y="309879"/>
                </a:lnTo>
                <a:lnTo>
                  <a:pt x="809469" y="318769"/>
                </a:lnTo>
                <a:lnTo>
                  <a:pt x="816344" y="359409"/>
                </a:lnTo>
                <a:lnTo>
                  <a:pt x="819303" y="398779"/>
                </a:lnTo>
                <a:lnTo>
                  <a:pt x="819303" y="419099"/>
                </a:lnTo>
                <a:lnTo>
                  <a:pt x="816344" y="459739"/>
                </a:lnTo>
                <a:lnTo>
                  <a:pt x="809469" y="499109"/>
                </a:lnTo>
                <a:lnTo>
                  <a:pt x="804583" y="518159"/>
                </a:lnTo>
                <a:lnTo>
                  <a:pt x="801781" y="528319"/>
                </a:lnTo>
                <a:lnTo>
                  <a:pt x="798743" y="537209"/>
                </a:lnTo>
                <a:lnTo>
                  <a:pt x="795473" y="547369"/>
                </a:lnTo>
                <a:lnTo>
                  <a:pt x="791969" y="556259"/>
                </a:lnTo>
                <a:lnTo>
                  <a:pt x="775674" y="593089"/>
                </a:lnTo>
                <a:lnTo>
                  <a:pt x="755853" y="628649"/>
                </a:lnTo>
                <a:lnTo>
                  <a:pt x="750367" y="636269"/>
                </a:lnTo>
                <a:lnTo>
                  <a:pt x="744675" y="645159"/>
                </a:lnTo>
                <a:lnTo>
                  <a:pt x="738786" y="652779"/>
                </a:lnTo>
                <a:lnTo>
                  <a:pt x="732698" y="661669"/>
                </a:lnTo>
                <a:lnTo>
                  <a:pt x="726412" y="669289"/>
                </a:lnTo>
                <a:lnTo>
                  <a:pt x="719935" y="676909"/>
                </a:lnTo>
                <a:lnTo>
                  <a:pt x="713275" y="684529"/>
                </a:lnTo>
                <a:lnTo>
                  <a:pt x="706432" y="692149"/>
                </a:lnTo>
                <a:lnTo>
                  <a:pt x="699406" y="698499"/>
                </a:lnTo>
                <a:lnTo>
                  <a:pt x="692206" y="706119"/>
                </a:lnTo>
                <a:lnTo>
                  <a:pt x="684839" y="712469"/>
                </a:lnTo>
                <a:lnTo>
                  <a:pt x="677308" y="718819"/>
                </a:lnTo>
                <a:lnTo>
                  <a:pt x="669610" y="726439"/>
                </a:lnTo>
                <a:lnTo>
                  <a:pt x="661755" y="732789"/>
                </a:lnTo>
                <a:lnTo>
                  <a:pt x="653754" y="737869"/>
                </a:lnTo>
                <a:lnTo>
                  <a:pt x="645606" y="744219"/>
                </a:lnTo>
                <a:lnTo>
                  <a:pt x="637310" y="749299"/>
                </a:lnTo>
                <a:lnTo>
                  <a:pt x="628877" y="755649"/>
                </a:lnTo>
                <a:lnTo>
                  <a:pt x="611631" y="765809"/>
                </a:lnTo>
                <a:lnTo>
                  <a:pt x="602818" y="770889"/>
                </a:lnTo>
                <a:lnTo>
                  <a:pt x="593888" y="774699"/>
                </a:lnTo>
                <a:lnTo>
                  <a:pt x="584853" y="779779"/>
                </a:lnTo>
                <a:lnTo>
                  <a:pt x="538193" y="798829"/>
                </a:lnTo>
                <a:lnTo>
                  <a:pt x="489594" y="811529"/>
                </a:lnTo>
                <a:lnTo>
                  <a:pt x="439793" y="817879"/>
                </a:lnTo>
                <a:close/>
              </a:path>
              <a:path w="819785" h="819150">
                <a:moveTo>
                  <a:pt x="419711" y="819149"/>
                </a:moveTo>
                <a:lnTo>
                  <a:pt x="399592" y="819149"/>
                </a:lnTo>
                <a:lnTo>
                  <a:pt x="389545" y="817879"/>
                </a:lnTo>
                <a:lnTo>
                  <a:pt x="429758" y="817879"/>
                </a:lnTo>
                <a:lnTo>
                  <a:pt x="419711" y="819149"/>
                </a:lnTo>
                <a:close/>
              </a:path>
            </a:pathLst>
          </a:custGeom>
          <a:solidFill>
            <a:srgbClr val="2E64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7528548" y="5879795"/>
            <a:ext cx="819785" cy="819150"/>
          </a:xfrm>
          <a:custGeom>
            <a:avLst/>
            <a:gdLst/>
            <a:ahLst/>
            <a:cxnLst/>
            <a:rect l="l" t="t" r="r" b="b"/>
            <a:pathLst>
              <a:path w="819784" h="819150">
                <a:moveTo>
                  <a:pt x="439793" y="817879"/>
                </a:moveTo>
                <a:lnTo>
                  <a:pt x="379509" y="817879"/>
                </a:lnTo>
                <a:lnTo>
                  <a:pt x="329708" y="811529"/>
                </a:lnTo>
                <a:lnTo>
                  <a:pt x="281109" y="798829"/>
                </a:lnTo>
                <a:lnTo>
                  <a:pt x="234450" y="779779"/>
                </a:lnTo>
                <a:lnTo>
                  <a:pt x="225414" y="774699"/>
                </a:lnTo>
                <a:lnTo>
                  <a:pt x="216485" y="770889"/>
                </a:lnTo>
                <a:lnTo>
                  <a:pt x="207671" y="765809"/>
                </a:lnTo>
                <a:lnTo>
                  <a:pt x="190425" y="755649"/>
                </a:lnTo>
                <a:lnTo>
                  <a:pt x="181992" y="749299"/>
                </a:lnTo>
                <a:lnTo>
                  <a:pt x="173697" y="744219"/>
                </a:lnTo>
                <a:lnTo>
                  <a:pt x="165548" y="737869"/>
                </a:lnTo>
                <a:lnTo>
                  <a:pt x="157547" y="732789"/>
                </a:lnTo>
                <a:lnTo>
                  <a:pt x="149693" y="726439"/>
                </a:lnTo>
                <a:lnTo>
                  <a:pt x="141995" y="718819"/>
                </a:lnTo>
                <a:lnTo>
                  <a:pt x="134463" y="712469"/>
                </a:lnTo>
                <a:lnTo>
                  <a:pt x="127097" y="706119"/>
                </a:lnTo>
                <a:lnTo>
                  <a:pt x="119896" y="698499"/>
                </a:lnTo>
                <a:lnTo>
                  <a:pt x="112871" y="692149"/>
                </a:lnTo>
                <a:lnTo>
                  <a:pt x="106028" y="684529"/>
                </a:lnTo>
                <a:lnTo>
                  <a:pt x="99368" y="676909"/>
                </a:lnTo>
                <a:lnTo>
                  <a:pt x="92891" y="669289"/>
                </a:lnTo>
                <a:lnTo>
                  <a:pt x="86605" y="661669"/>
                </a:lnTo>
                <a:lnTo>
                  <a:pt x="80517" y="652779"/>
                </a:lnTo>
                <a:lnTo>
                  <a:pt x="74627" y="645159"/>
                </a:lnTo>
                <a:lnTo>
                  <a:pt x="68936" y="636269"/>
                </a:lnTo>
                <a:lnTo>
                  <a:pt x="63450" y="628649"/>
                </a:lnTo>
                <a:lnTo>
                  <a:pt x="58175" y="619759"/>
                </a:lnTo>
                <a:lnTo>
                  <a:pt x="39219" y="584199"/>
                </a:lnTo>
                <a:lnTo>
                  <a:pt x="27333" y="556259"/>
                </a:lnTo>
                <a:lnTo>
                  <a:pt x="23830" y="547369"/>
                </a:lnTo>
                <a:lnTo>
                  <a:pt x="20559" y="537209"/>
                </a:lnTo>
                <a:lnTo>
                  <a:pt x="17521" y="528319"/>
                </a:lnTo>
                <a:lnTo>
                  <a:pt x="14719" y="518159"/>
                </a:lnTo>
                <a:lnTo>
                  <a:pt x="4311" y="469899"/>
                </a:lnTo>
                <a:lnTo>
                  <a:pt x="369" y="429259"/>
                </a:lnTo>
                <a:lnTo>
                  <a:pt x="0" y="398779"/>
                </a:lnTo>
                <a:lnTo>
                  <a:pt x="369" y="388619"/>
                </a:lnTo>
                <a:lnTo>
                  <a:pt x="4311" y="349249"/>
                </a:lnTo>
                <a:lnTo>
                  <a:pt x="12156" y="309879"/>
                </a:lnTo>
                <a:lnTo>
                  <a:pt x="14719" y="299719"/>
                </a:lnTo>
                <a:lnTo>
                  <a:pt x="17521" y="289559"/>
                </a:lnTo>
                <a:lnTo>
                  <a:pt x="20559" y="280669"/>
                </a:lnTo>
                <a:lnTo>
                  <a:pt x="23830" y="270509"/>
                </a:lnTo>
                <a:lnTo>
                  <a:pt x="27333" y="261619"/>
                </a:lnTo>
                <a:lnTo>
                  <a:pt x="31068" y="252729"/>
                </a:lnTo>
                <a:lnTo>
                  <a:pt x="35032" y="242569"/>
                </a:lnTo>
                <a:lnTo>
                  <a:pt x="53113" y="207009"/>
                </a:lnTo>
                <a:lnTo>
                  <a:pt x="63450" y="190499"/>
                </a:lnTo>
                <a:lnTo>
                  <a:pt x="68936" y="181609"/>
                </a:lnTo>
                <a:lnTo>
                  <a:pt x="74627" y="172719"/>
                </a:lnTo>
                <a:lnTo>
                  <a:pt x="80517" y="165099"/>
                </a:lnTo>
                <a:lnTo>
                  <a:pt x="86605" y="157479"/>
                </a:lnTo>
                <a:lnTo>
                  <a:pt x="92891" y="148589"/>
                </a:lnTo>
                <a:lnTo>
                  <a:pt x="99368" y="140969"/>
                </a:lnTo>
                <a:lnTo>
                  <a:pt x="106028" y="133349"/>
                </a:lnTo>
                <a:lnTo>
                  <a:pt x="112871" y="126999"/>
                </a:lnTo>
                <a:lnTo>
                  <a:pt x="119896" y="119379"/>
                </a:lnTo>
                <a:lnTo>
                  <a:pt x="149693" y="92709"/>
                </a:lnTo>
                <a:lnTo>
                  <a:pt x="190425" y="63499"/>
                </a:lnTo>
                <a:lnTo>
                  <a:pt x="198985" y="57149"/>
                </a:lnTo>
                <a:lnTo>
                  <a:pt x="207671" y="52069"/>
                </a:lnTo>
                <a:lnTo>
                  <a:pt x="216485" y="48259"/>
                </a:lnTo>
                <a:lnTo>
                  <a:pt x="234450" y="38099"/>
                </a:lnTo>
                <a:lnTo>
                  <a:pt x="271602" y="22859"/>
                </a:lnTo>
                <a:lnTo>
                  <a:pt x="281109" y="20319"/>
                </a:lnTo>
                <a:lnTo>
                  <a:pt x="290700" y="16509"/>
                </a:lnTo>
                <a:lnTo>
                  <a:pt x="319866" y="8889"/>
                </a:lnTo>
                <a:lnTo>
                  <a:pt x="329708" y="7619"/>
                </a:lnTo>
                <a:lnTo>
                  <a:pt x="339598" y="5079"/>
                </a:lnTo>
                <a:lnTo>
                  <a:pt x="379509" y="0"/>
                </a:lnTo>
                <a:lnTo>
                  <a:pt x="439793" y="0"/>
                </a:lnTo>
                <a:lnTo>
                  <a:pt x="479704" y="5079"/>
                </a:lnTo>
                <a:lnTo>
                  <a:pt x="489594" y="7619"/>
                </a:lnTo>
                <a:lnTo>
                  <a:pt x="499436" y="8889"/>
                </a:lnTo>
                <a:lnTo>
                  <a:pt x="528603" y="16509"/>
                </a:lnTo>
                <a:lnTo>
                  <a:pt x="538193" y="20319"/>
                </a:lnTo>
                <a:lnTo>
                  <a:pt x="547700" y="22859"/>
                </a:lnTo>
                <a:lnTo>
                  <a:pt x="584853" y="38099"/>
                </a:lnTo>
                <a:lnTo>
                  <a:pt x="602818" y="48259"/>
                </a:lnTo>
                <a:lnTo>
                  <a:pt x="611631" y="52069"/>
                </a:lnTo>
                <a:lnTo>
                  <a:pt x="620318" y="57149"/>
                </a:lnTo>
                <a:lnTo>
                  <a:pt x="628877" y="63499"/>
                </a:lnTo>
                <a:lnTo>
                  <a:pt x="645606" y="73659"/>
                </a:lnTo>
                <a:lnTo>
                  <a:pt x="677308" y="99059"/>
                </a:lnTo>
                <a:lnTo>
                  <a:pt x="706432" y="126999"/>
                </a:lnTo>
                <a:lnTo>
                  <a:pt x="713275" y="133349"/>
                </a:lnTo>
                <a:lnTo>
                  <a:pt x="719935" y="140969"/>
                </a:lnTo>
                <a:lnTo>
                  <a:pt x="726412" y="148589"/>
                </a:lnTo>
                <a:lnTo>
                  <a:pt x="732698" y="157479"/>
                </a:lnTo>
                <a:lnTo>
                  <a:pt x="738786" y="165099"/>
                </a:lnTo>
                <a:lnTo>
                  <a:pt x="744675" y="172719"/>
                </a:lnTo>
                <a:lnTo>
                  <a:pt x="750367" y="181609"/>
                </a:lnTo>
                <a:lnTo>
                  <a:pt x="755853" y="190499"/>
                </a:lnTo>
                <a:lnTo>
                  <a:pt x="761127" y="198119"/>
                </a:lnTo>
                <a:lnTo>
                  <a:pt x="780084" y="233679"/>
                </a:lnTo>
                <a:lnTo>
                  <a:pt x="788234" y="252729"/>
                </a:lnTo>
                <a:lnTo>
                  <a:pt x="791970" y="261619"/>
                </a:lnTo>
                <a:lnTo>
                  <a:pt x="795473" y="270509"/>
                </a:lnTo>
                <a:lnTo>
                  <a:pt x="798743" y="280669"/>
                </a:lnTo>
                <a:lnTo>
                  <a:pt x="801781" y="289559"/>
                </a:lnTo>
                <a:lnTo>
                  <a:pt x="804584" y="299719"/>
                </a:lnTo>
                <a:lnTo>
                  <a:pt x="807146" y="309879"/>
                </a:lnTo>
                <a:lnTo>
                  <a:pt x="809469" y="318769"/>
                </a:lnTo>
                <a:lnTo>
                  <a:pt x="816344" y="359409"/>
                </a:lnTo>
                <a:lnTo>
                  <a:pt x="819303" y="398779"/>
                </a:lnTo>
                <a:lnTo>
                  <a:pt x="819303" y="419099"/>
                </a:lnTo>
                <a:lnTo>
                  <a:pt x="816344" y="459739"/>
                </a:lnTo>
                <a:lnTo>
                  <a:pt x="809469" y="499109"/>
                </a:lnTo>
                <a:lnTo>
                  <a:pt x="804583" y="518159"/>
                </a:lnTo>
                <a:lnTo>
                  <a:pt x="801781" y="528319"/>
                </a:lnTo>
                <a:lnTo>
                  <a:pt x="798743" y="537209"/>
                </a:lnTo>
                <a:lnTo>
                  <a:pt x="795473" y="547369"/>
                </a:lnTo>
                <a:lnTo>
                  <a:pt x="791969" y="556259"/>
                </a:lnTo>
                <a:lnTo>
                  <a:pt x="775674" y="593089"/>
                </a:lnTo>
                <a:lnTo>
                  <a:pt x="755853" y="628649"/>
                </a:lnTo>
                <a:lnTo>
                  <a:pt x="750367" y="636269"/>
                </a:lnTo>
                <a:lnTo>
                  <a:pt x="744675" y="645159"/>
                </a:lnTo>
                <a:lnTo>
                  <a:pt x="738786" y="652779"/>
                </a:lnTo>
                <a:lnTo>
                  <a:pt x="732698" y="661669"/>
                </a:lnTo>
                <a:lnTo>
                  <a:pt x="726412" y="669289"/>
                </a:lnTo>
                <a:lnTo>
                  <a:pt x="719935" y="676909"/>
                </a:lnTo>
                <a:lnTo>
                  <a:pt x="713275" y="684529"/>
                </a:lnTo>
                <a:lnTo>
                  <a:pt x="706432" y="692149"/>
                </a:lnTo>
                <a:lnTo>
                  <a:pt x="699406" y="698499"/>
                </a:lnTo>
                <a:lnTo>
                  <a:pt x="692206" y="706119"/>
                </a:lnTo>
                <a:lnTo>
                  <a:pt x="684839" y="712469"/>
                </a:lnTo>
                <a:lnTo>
                  <a:pt x="677308" y="718819"/>
                </a:lnTo>
                <a:lnTo>
                  <a:pt x="669610" y="726439"/>
                </a:lnTo>
                <a:lnTo>
                  <a:pt x="661755" y="732789"/>
                </a:lnTo>
                <a:lnTo>
                  <a:pt x="653754" y="737869"/>
                </a:lnTo>
                <a:lnTo>
                  <a:pt x="645606" y="744219"/>
                </a:lnTo>
                <a:lnTo>
                  <a:pt x="637310" y="749299"/>
                </a:lnTo>
                <a:lnTo>
                  <a:pt x="628877" y="755649"/>
                </a:lnTo>
                <a:lnTo>
                  <a:pt x="611631" y="765809"/>
                </a:lnTo>
                <a:lnTo>
                  <a:pt x="602818" y="770889"/>
                </a:lnTo>
                <a:lnTo>
                  <a:pt x="593888" y="774699"/>
                </a:lnTo>
                <a:lnTo>
                  <a:pt x="584853" y="779779"/>
                </a:lnTo>
                <a:lnTo>
                  <a:pt x="538193" y="798829"/>
                </a:lnTo>
                <a:lnTo>
                  <a:pt x="489594" y="811529"/>
                </a:lnTo>
                <a:lnTo>
                  <a:pt x="439793" y="817879"/>
                </a:lnTo>
                <a:close/>
              </a:path>
              <a:path w="819784" h="819150">
                <a:moveTo>
                  <a:pt x="419711" y="819149"/>
                </a:moveTo>
                <a:lnTo>
                  <a:pt x="399592" y="819149"/>
                </a:lnTo>
                <a:lnTo>
                  <a:pt x="389545" y="817879"/>
                </a:lnTo>
                <a:lnTo>
                  <a:pt x="429758" y="817879"/>
                </a:lnTo>
                <a:lnTo>
                  <a:pt x="419711" y="819149"/>
                </a:lnTo>
                <a:close/>
              </a:path>
            </a:pathLst>
          </a:custGeom>
          <a:solidFill>
            <a:srgbClr val="BF4F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803574" y="2537435"/>
            <a:ext cx="1690370" cy="797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25099"/>
              </a:lnSpc>
              <a:spcBef>
                <a:spcPts val="100"/>
              </a:spcBef>
            </a:pPr>
            <a:r>
              <a:rPr sz="1350" spc="40" dirty="0">
                <a:solidFill>
                  <a:srgbClr val="292929"/>
                </a:solidFill>
                <a:latin typeface="Gill Sans MT"/>
                <a:cs typeface="Gill Sans MT"/>
              </a:rPr>
              <a:t>Lorem </a:t>
            </a:r>
            <a:r>
              <a:rPr sz="1350" spc="100" dirty="0">
                <a:solidFill>
                  <a:srgbClr val="292929"/>
                </a:solidFill>
                <a:latin typeface="Gill Sans MT"/>
                <a:cs typeface="Gill Sans MT"/>
              </a:rPr>
              <a:t>ipsum</a:t>
            </a:r>
            <a:r>
              <a:rPr sz="1350" spc="-275" dirty="0">
                <a:solidFill>
                  <a:srgbClr val="292929"/>
                </a:solidFill>
                <a:latin typeface="Gill Sans MT"/>
                <a:cs typeface="Gill Sans MT"/>
              </a:rPr>
              <a:t> </a:t>
            </a:r>
            <a:r>
              <a:rPr sz="1350" spc="15" dirty="0">
                <a:solidFill>
                  <a:srgbClr val="292929"/>
                </a:solidFill>
                <a:latin typeface="Gill Sans MT"/>
                <a:cs typeface="Gill Sans MT"/>
              </a:rPr>
              <a:t>dolor </a:t>
            </a:r>
            <a:r>
              <a:rPr sz="1350" spc="65" dirty="0">
                <a:solidFill>
                  <a:srgbClr val="292929"/>
                </a:solidFill>
                <a:latin typeface="Gill Sans MT"/>
                <a:cs typeface="Gill Sans MT"/>
              </a:rPr>
              <a:t>sit  amet, </a:t>
            </a:r>
            <a:r>
              <a:rPr sz="1350" spc="55" dirty="0">
                <a:solidFill>
                  <a:srgbClr val="292929"/>
                </a:solidFill>
                <a:latin typeface="Gill Sans MT"/>
                <a:cs typeface="Gill Sans MT"/>
              </a:rPr>
              <a:t>consectetur  </a:t>
            </a:r>
            <a:r>
              <a:rPr sz="1350" spc="95" dirty="0">
                <a:solidFill>
                  <a:srgbClr val="292929"/>
                </a:solidFill>
                <a:latin typeface="Gill Sans MT"/>
                <a:cs typeface="Gill Sans MT"/>
              </a:rPr>
              <a:t>adipiscing</a:t>
            </a:r>
            <a:r>
              <a:rPr sz="1350" spc="-60" dirty="0">
                <a:solidFill>
                  <a:srgbClr val="292929"/>
                </a:solidFill>
                <a:latin typeface="Gill Sans MT"/>
                <a:cs typeface="Gill Sans MT"/>
              </a:rPr>
              <a:t> </a:t>
            </a:r>
            <a:r>
              <a:rPr sz="1350" spc="35" dirty="0">
                <a:solidFill>
                  <a:srgbClr val="292929"/>
                </a:solidFill>
                <a:latin typeface="Gill Sans MT"/>
                <a:cs typeface="Gill Sans MT"/>
              </a:rPr>
              <a:t>elit.</a:t>
            </a:r>
            <a:endParaRPr sz="1350" dirty="0">
              <a:latin typeface="Gill Sans MT"/>
              <a:cs typeface="Gill Sans MT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3938830" y="4795962"/>
            <a:ext cx="1690370" cy="797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25099"/>
              </a:lnSpc>
              <a:spcBef>
                <a:spcPts val="100"/>
              </a:spcBef>
            </a:pPr>
            <a:r>
              <a:rPr sz="1350" spc="40" dirty="0">
                <a:solidFill>
                  <a:srgbClr val="292929"/>
                </a:solidFill>
                <a:latin typeface="Gill Sans MT"/>
                <a:cs typeface="Gill Sans MT"/>
              </a:rPr>
              <a:t>Lorem </a:t>
            </a:r>
            <a:r>
              <a:rPr sz="1350" spc="100" dirty="0">
                <a:solidFill>
                  <a:srgbClr val="292929"/>
                </a:solidFill>
                <a:latin typeface="Gill Sans MT"/>
                <a:cs typeface="Gill Sans MT"/>
              </a:rPr>
              <a:t>ipsum</a:t>
            </a:r>
            <a:r>
              <a:rPr sz="1350" spc="-275" dirty="0">
                <a:solidFill>
                  <a:srgbClr val="292929"/>
                </a:solidFill>
                <a:latin typeface="Gill Sans MT"/>
                <a:cs typeface="Gill Sans MT"/>
              </a:rPr>
              <a:t> </a:t>
            </a:r>
            <a:r>
              <a:rPr sz="1350" spc="15" dirty="0">
                <a:solidFill>
                  <a:srgbClr val="292929"/>
                </a:solidFill>
                <a:latin typeface="Gill Sans MT"/>
                <a:cs typeface="Gill Sans MT"/>
              </a:rPr>
              <a:t>dolor </a:t>
            </a:r>
            <a:r>
              <a:rPr sz="1350" spc="65" dirty="0">
                <a:solidFill>
                  <a:srgbClr val="292929"/>
                </a:solidFill>
                <a:latin typeface="Gill Sans MT"/>
                <a:cs typeface="Gill Sans MT"/>
              </a:rPr>
              <a:t>sit  amet, </a:t>
            </a:r>
            <a:r>
              <a:rPr sz="1350" spc="55" dirty="0">
                <a:solidFill>
                  <a:srgbClr val="292929"/>
                </a:solidFill>
                <a:latin typeface="Gill Sans MT"/>
                <a:cs typeface="Gill Sans MT"/>
              </a:rPr>
              <a:t>consectetur  </a:t>
            </a:r>
            <a:r>
              <a:rPr sz="1350" spc="95" dirty="0">
                <a:solidFill>
                  <a:srgbClr val="292929"/>
                </a:solidFill>
                <a:latin typeface="Gill Sans MT"/>
                <a:cs typeface="Gill Sans MT"/>
              </a:rPr>
              <a:t>adipiscing</a:t>
            </a:r>
            <a:r>
              <a:rPr sz="1350" spc="-60" dirty="0">
                <a:solidFill>
                  <a:srgbClr val="292929"/>
                </a:solidFill>
                <a:latin typeface="Gill Sans MT"/>
                <a:cs typeface="Gill Sans MT"/>
              </a:rPr>
              <a:t> </a:t>
            </a:r>
            <a:r>
              <a:rPr sz="1350" spc="35" dirty="0">
                <a:solidFill>
                  <a:srgbClr val="292929"/>
                </a:solidFill>
                <a:latin typeface="Gill Sans MT"/>
                <a:cs typeface="Gill Sans MT"/>
              </a:rPr>
              <a:t>elit.</a:t>
            </a:r>
            <a:endParaRPr sz="1350">
              <a:latin typeface="Gill Sans MT"/>
              <a:cs typeface="Gill Sans MT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7093145" y="2575553"/>
            <a:ext cx="1690370" cy="797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lnSpc>
                <a:spcPct val="125099"/>
              </a:lnSpc>
              <a:spcBef>
                <a:spcPts val="100"/>
              </a:spcBef>
            </a:pPr>
            <a:r>
              <a:rPr sz="1350" spc="40" dirty="0">
                <a:solidFill>
                  <a:srgbClr val="292929"/>
                </a:solidFill>
                <a:latin typeface="Gill Sans MT"/>
                <a:cs typeface="Gill Sans MT"/>
              </a:rPr>
              <a:t>Lorem </a:t>
            </a:r>
            <a:r>
              <a:rPr sz="1350" spc="100" dirty="0">
                <a:solidFill>
                  <a:srgbClr val="292929"/>
                </a:solidFill>
                <a:latin typeface="Gill Sans MT"/>
                <a:cs typeface="Gill Sans MT"/>
              </a:rPr>
              <a:t>ipsum</a:t>
            </a:r>
            <a:r>
              <a:rPr sz="1350" spc="-275" dirty="0">
                <a:solidFill>
                  <a:srgbClr val="292929"/>
                </a:solidFill>
                <a:latin typeface="Gill Sans MT"/>
                <a:cs typeface="Gill Sans MT"/>
              </a:rPr>
              <a:t> </a:t>
            </a:r>
            <a:r>
              <a:rPr sz="1350" spc="15" dirty="0">
                <a:solidFill>
                  <a:srgbClr val="292929"/>
                </a:solidFill>
                <a:latin typeface="Gill Sans MT"/>
                <a:cs typeface="Gill Sans MT"/>
              </a:rPr>
              <a:t>dolor </a:t>
            </a:r>
            <a:r>
              <a:rPr sz="1350" spc="65" dirty="0">
                <a:solidFill>
                  <a:srgbClr val="292929"/>
                </a:solidFill>
                <a:latin typeface="Gill Sans MT"/>
                <a:cs typeface="Gill Sans MT"/>
              </a:rPr>
              <a:t>sit  amet, </a:t>
            </a:r>
            <a:r>
              <a:rPr sz="1350" spc="55" dirty="0">
                <a:solidFill>
                  <a:srgbClr val="292929"/>
                </a:solidFill>
                <a:latin typeface="Gill Sans MT"/>
                <a:cs typeface="Gill Sans MT"/>
              </a:rPr>
              <a:t>consectetur  </a:t>
            </a:r>
            <a:r>
              <a:rPr sz="1350" spc="95" dirty="0">
                <a:solidFill>
                  <a:srgbClr val="292929"/>
                </a:solidFill>
                <a:latin typeface="Gill Sans MT"/>
                <a:cs typeface="Gill Sans MT"/>
              </a:rPr>
              <a:t>adipiscing</a:t>
            </a:r>
            <a:r>
              <a:rPr sz="1350" spc="-60" dirty="0">
                <a:solidFill>
                  <a:srgbClr val="292929"/>
                </a:solidFill>
                <a:latin typeface="Gill Sans MT"/>
                <a:cs typeface="Gill Sans MT"/>
              </a:rPr>
              <a:t> </a:t>
            </a:r>
            <a:r>
              <a:rPr sz="1350" spc="35" dirty="0">
                <a:solidFill>
                  <a:srgbClr val="292929"/>
                </a:solidFill>
                <a:latin typeface="Gill Sans MT"/>
                <a:cs typeface="Gill Sans MT"/>
              </a:rPr>
              <a:t>elit.</a:t>
            </a:r>
            <a:endParaRPr sz="1350" dirty="0">
              <a:latin typeface="Gill Sans MT"/>
              <a:cs typeface="Gill Sans MT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0228401" y="4795962"/>
            <a:ext cx="1690370" cy="797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25099"/>
              </a:lnSpc>
              <a:spcBef>
                <a:spcPts val="100"/>
              </a:spcBef>
            </a:pPr>
            <a:r>
              <a:rPr sz="1350" spc="40" dirty="0">
                <a:solidFill>
                  <a:srgbClr val="292929"/>
                </a:solidFill>
                <a:latin typeface="Gill Sans MT"/>
                <a:cs typeface="Gill Sans MT"/>
              </a:rPr>
              <a:t>Lorem </a:t>
            </a:r>
            <a:r>
              <a:rPr sz="1350" spc="100" dirty="0">
                <a:solidFill>
                  <a:srgbClr val="292929"/>
                </a:solidFill>
                <a:latin typeface="Gill Sans MT"/>
                <a:cs typeface="Gill Sans MT"/>
              </a:rPr>
              <a:t>ipsum</a:t>
            </a:r>
            <a:r>
              <a:rPr sz="1350" spc="-275" dirty="0">
                <a:solidFill>
                  <a:srgbClr val="292929"/>
                </a:solidFill>
                <a:latin typeface="Gill Sans MT"/>
                <a:cs typeface="Gill Sans MT"/>
              </a:rPr>
              <a:t> </a:t>
            </a:r>
            <a:r>
              <a:rPr sz="1350" spc="15" dirty="0">
                <a:solidFill>
                  <a:srgbClr val="292929"/>
                </a:solidFill>
                <a:latin typeface="Gill Sans MT"/>
                <a:cs typeface="Gill Sans MT"/>
              </a:rPr>
              <a:t>dolor </a:t>
            </a:r>
            <a:r>
              <a:rPr sz="1350" spc="65" dirty="0">
                <a:solidFill>
                  <a:srgbClr val="292929"/>
                </a:solidFill>
                <a:latin typeface="Gill Sans MT"/>
                <a:cs typeface="Gill Sans MT"/>
              </a:rPr>
              <a:t>sit  amet, </a:t>
            </a:r>
            <a:r>
              <a:rPr sz="1350" spc="55" dirty="0">
                <a:solidFill>
                  <a:srgbClr val="292929"/>
                </a:solidFill>
                <a:latin typeface="Gill Sans MT"/>
                <a:cs typeface="Gill Sans MT"/>
              </a:rPr>
              <a:t>consectetur  </a:t>
            </a:r>
            <a:r>
              <a:rPr sz="1350" spc="95" dirty="0">
                <a:solidFill>
                  <a:srgbClr val="292929"/>
                </a:solidFill>
                <a:latin typeface="Gill Sans MT"/>
                <a:cs typeface="Gill Sans MT"/>
              </a:rPr>
              <a:t>adipiscing</a:t>
            </a:r>
            <a:r>
              <a:rPr sz="1350" spc="-60" dirty="0">
                <a:solidFill>
                  <a:srgbClr val="292929"/>
                </a:solidFill>
                <a:latin typeface="Gill Sans MT"/>
                <a:cs typeface="Gill Sans MT"/>
              </a:rPr>
              <a:t> </a:t>
            </a:r>
            <a:r>
              <a:rPr sz="1350" spc="35" dirty="0">
                <a:solidFill>
                  <a:srgbClr val="292929"/>
                </a:solidFill>
                <a:latin typeface="Gill Sans MT"/>
                <a:cs typeface="Gill Sans MT"/>
              </a:rPr>
              <a:t>elit.</a:t>
            </a:r>
            <a:endParaRPr sz="1350">
              <a:latin typeface="Gill Sans MT"/>
              <a:cs typeface="Gill Sans MT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3173374" y="4131105"/>
            <a:ext cx="219181" cy="21918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270511" y="4131105"/>
            <a:ext cx="219181" cy="21918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9367648" y="4131105"/>
            <a:ext cx="219181" cy="21918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482270" y="6124908"/>
            <a:ext cx="189865" cy="0"/>
          </a:xfrm>
          <a:custGeom>
            <a:avLst/>
            <a:gdLst/>
            <a:ahLst/>
            <a:cxnLst/>
            <a:rect l="l" t="t" r="r" b="b"/>
            <a:pathLst>
              <a:path w="189864">
                <a:moveTo>
                  <a:pt x="0" y="0"/>
                </a:moveTo>
                <a:lnTo>
                  <a:pt x="189858" y="0"/>
                </a:lnTo>
              </a:path>
            </a:pathLst>
          </a:custGeom>
          <a:ln w="1380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489051" y="6131809"/>
            <a:ext cx="0" cy="304165"/>
          </a:xfrm>
          <a:custGeom>
            <a:avLst/>
            <a:gdLst/>
            <a:ahLst/>
            <a:cxnLst/>
            <a:rect l="l" t="t" r="r" b="b"/>
            <a:pathLst>
              <a:path h="304164">
                <a:moveTo>
                  <a:pt x="0" y="0"/>
                </a:moveTo>
                <a:lnTo>
                  <a:pt x="0" y="303647"/>
                </a:lnTo>
              </a:path>
            </a:pathLst>
          </a:custGeom>
          <a:ln w="1356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482270" y="6442358"/>
            <a:ext cx="312420" cy="0"/>
          </a:xfrm>
          <a:custGeom>
            <a:avLst/>
            <a:gdLst/>
            <a:ahLst/>
            <a:cxnLst/>
            <a:rect l="l" t="t" r="r" b="b"/>
            <a:pathLst>
              <a:path w="312419">
                <a:moveTo>
                  <a:pt x="0" y="0"/>
                </a:moveTo>
                <a:lnTo>
                  <a:pt x="311909" y="0"/>
                </a:lnTo>
              </a:path>
            </a:pathLst>
          </a:custGeom>
          <a:ln w="1380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536516" y="6131809"/>
            <a:ext cx="13970" cy="19050"/>
          </a:xfrm>
          <a:custGeom>
            <a:avLst/>
            <a:gdLst/>
            <a:ahLst/>
            <a:cxnLst/>
            <a:rect l="l" t="t" r="r" b="b"/>
            <a:pathLst>
              <a:path w="13969" h="19050">
                <a:moveTo>
                  <a:pt x="0" y="0"/>
                </a:moveTo>
                <a:lnTo>
                  <a:pt x="13562" y="0"/>
                </a:lnTo>
                <a:lnTo>
                  <a:pt x="13562" y="18821"/>
                </a:lnTo>
                <a:lnTo>
                  <a:pt x="0" y="1882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536516" y="6150630"/>
            <a:ext cx="81915" cy="13970"/>
          </a:xfrm>
          <a:custGeom>
            <a:avLst/>
            <a:gdLst/>
            <a:ahLst/>
            <a:cxnLst/>
            <a:rect l="l" t="t" r="r" b="b"/>
            <a:pathLst>
              <a:path w="81915" h="13970">
                <a:moveTo>
                  <a:pt x="0" y="0"/>
                </a:moveTo>
                <a:lnTo>
                  <a:pt x="81369" y="0"/>
                </a:lnTo>
                <a:lnTo>
                  <a:pt x="81369" y="13802"/>
                </a:lnTo>
                <a:lnTo>
                  <a:pt x="0" y="1380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536516" y="6164433"/>
            <a:ext cx="13970" cy="20320"/>
          </a:xfrm>
          <a:custGeom>
            <a:avLst/>
            <a:gdLst/>
            <a:ahLst/>
            <a:cxnLst/>
            <a:rect l="l" t="t" r="r" b="b"/>
            <a:pathLst>
              <a:path w="13969" h="20320">
                <a:moveTo>
                  <a:pt x="0" y="0"/>
                </a:moveTo>
                <a:lnTo>
                  <a:pt x="13562" y="0"/>
                </a:lnTo>
                <a:lnTo>
                  <a:pt x="13562" y="20075"/>
                </a:lnTo>
                <a:lnTo>
                  <a:pt x="0" y="2007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536516" y="6184508"/>
            <a:ext cx="81915" cy="12700"/>
          </a:xfrm>
          <a:custGeom>
            <a:avLst/>
            <a:gdLst/>
            <a:ahLst/>
            <a:cxnLst/>
            <a:rect l="l" t="t" r="r" b="b"/>
            <a:pathLst>
              <a:path w="81915" h="12700">
                <a:moveTo>
                  <a:pt x="0" y="0"/>
                </a:moveTo>
                <a:lnTo>
                  <a:pt x="81369" y="0"/>
                </a:lnTo>
                <a:lnTo>
                  <a:pt x="81369" y="12547"/>
                </a:lnTo>
                <a:lnTo>
                  <a:pt x="0" y="1254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536516" y="6197056"/>
            <a:ext cx="13970" cy="20320"/>
          </a:xfrm>
          <a:custGeom>
            <a:avLst/>
            <a:gdLst/>
            <a:ahLst/>
            <a:cxnLst/>
            <a:rect l="l" t="t" r="r" b="b"/>
            <a:pathLst>
              <a:path w="13969" h="20320">
                <a:moveTo>
                  <a:pt x="0" y="0"/>
                </a:moveTo>
                <a:lnTo>
                  <a:pt x="13562" y="0"/>
                </a:lnTo>
                <a:lnTo>
                  <a:pt x="13562" y="20075"/>
                </a:lnTo>
                <a:lnTo>
                  <a:pt x="0" y="2007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536516" y="6217132"/>
            <a:ext cx="81915" cy="13970"/>
          </a:xfrm>
          <a:custGeom>
            <a:avLst/>
            <a:gdLst/>
            <a:ahLst/>
            <a:cxnLst/>
            <a:rect l="l" t="t" r="r" b="b"/>
            <a:pathLst>
              <a:path w="81915" h="13970">
                <a:moveTo>
                  <a:pt x="0" y="0"/>
                </a:moveTo>
                <a:lnTo>
                  <a:pt x="81369" y="0"/>
                </a:lnTo>
                <a:lnTo>
                  <a:pt x="81369" y="13802"/>
                </a:lnTo>
                <a:lnTo>
                  <a:pt x="0" y="1380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536516" y="6230934"/>
            <a:ext cx="13970" cy="20320"/>
          </a:xfrm>
          <a:custGeom>
            <a:avLst/>
            <a:gdLst/>
            <a:ahLst/>
            <a:cxnLst/>
            <a:rect l="l" t="t" r="r" b="b"/>
            <a:pathLst>
              <a:path w="13969" h="20320">
                <a:moveTo>
                  <a:pt x="0" y="0"/>
                </a:moveTo>
                <a:lnTo>
                  <a:pt x="13562" y="0"/>
                </a:lnTo>
                <a:lnTo>
                  <a:pt x="13562" y="20075"/>
                </a:lnTo>
                <a:lnTo>
                  <a:pt x="0" y="2007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536516" y="6251010"/>
            <a:ext cx="81915" cy="12700"/>
          </a:xfrm>
          <a:custGeom>
            <a:avLst/>
            <a:gdLst/>
            <a:ahLst/>
            <a:cxnLst/>
            <a:rect l="l" t="t" r="r" b="b"/>
            <a:pathLst>
              <a:path w="81915" h="12700">
                <a:moveTo>
                  <a:pt x="0" y="0"/>
                </a:moveTo>
                <a:lnTo>
                  <a:pt x="81369" y="0"/>
                </a:lnTo>
                <a:lnTo>
                  <a:pt x="81369" y="12547"/>
                </a:lnTo>
                <a:lnTo>
                  <a:pt x="0" y="1254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536516" y="6263557"/>
            <a:ext cx="13970" cy="20320"/>
          </a:xfrm>
          <a:custGeom>
            <a:avLst/>
            <a:gdLst/>
            <a:ahLst/>
            <a:cxnLst/>
            <a:rect l="l" t="t" r="r" b="b"/>
            <a:pathLst>
              <a:path w="13969" h="20320">
                <a:moveTo>
                  <a:pt x="0" y="0"/>
                </a:moveTo>
                <a:lnTo>
                  <a:pt x="13562" y="0"/>
                </a:lnTo>
                <a:lnTo>
                  <a:pt x="13562" y="20075"/>
                </a:lnTo>
                <a:lnTo>
                  <a:pt x="0" y="2007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536516" y="6283633"/>
            <a:ext cx="81915" cy="13970"/>
          </a:xfrm>
          <a:custGeom>
            <a:avLst/>
            <a:gdLst/>
            <a:ahLst/>
            <a:cxnLst/>
            <a:rect l="l" t="t" r="r" b="b"/>
            <a:pathLst>
              <a:path w="81915" h="13970">
                <a:moveTo>
                  <a:pt x="0" y="0"/>
                </a:moveTo>
                <a:lnTo>
                  <a:pt x="81369" y="0"/>
                </a:lnTo>
                <a:lnTo>
                  <a:pt x="81369" y="13802"/>
                </a:lnTo>
                <a:lnTo>
                  <a:pt x="0" y="1380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536516" y="6297435"/>
            <a:ext cx="13970" cy="19050"/>
          </a:xfrm>
          <a:custGeom>
            <a:avLst/>
            <a:gdLst/>
            <a:ahLst/>
            <a:cxnLst/>
            <a:rect l="l" t="t" r="r" b="b"/>
            <a:pathLst>
              <a:path w="13969" h="19050">
                <a:moveTo>
                  <a:pt x="0" y="0"/>
                </a:moveTo>
                <a:lnTo>
                  <a:pt x="13562" y="0"/>
                </a:lnTo>
                <a:lnTo>
                  <a:pt x="13562" y="18821"/>
                </a:lnTo>
                <a:lnTo>
                  <a:pt x="0" y="1882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536516" y="6316256"/>
            <a:ext cx="81915" cy="13970"/>
          </a:xfrm>
          <a:custGeom>
            <a:avLst/>
            <a:gdLst/>
            <a:ahLst/>
            <a:cxnLst/>
            <a:rect l="l" t="t" r="r" b="b"/>
            <a:pathLst>
              <a:path w="81915" h="13970">
                <a:moveTo>
                  <a:pt x="0" y="0"/>
                </a:moveTo>
                <a:lnTo>
                  <a:pt x="81369" y="0"/>
                </a:lnTo>
                <a:lnTo>
                  <a:pt x="81369" y="13802"/>
                </a:lnTo>
                <a:lnTo>
                  <a:pt x="0" y="1380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536516" y="6330058"/>
            <a:ext cx="13970" cy="20320"/>
          </a:xfrm>
          <a:custGeom>
            <a:avLst/>
            <a:gdLst/>
            <a:ahLst/>
            <a:cxnLst/>
            <a:rect l="l" t="t" r="r" b="b"/>
            <a:pathLst>
              <a:path w="13969" h="20320">
                <a:moveTo>
                  <a:pt x="0" y="0"/>
                </a:moveTo>
                <a:lnTo>
                  <a:pt x="13562" y="0"/>
                </a:lnTo>
                <a:lnTo>
                  <a:pt x="13562" y="20075"/>
                </a:lnTo>
                <a:lnTo>
                  <a:pt x="0" y="2007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536516" y="6350134"/>
            <a:ext cx="81915" cy="12700"/>
          </a:xfrm>
          <a:custGeom>
            <a:avLst/>
            <a:gdLst/>
            <a:ahLst/>
            <a:cxnLst/>
            <a:rect l="l" t="t" r="r" b="b"/>
            <a:pathLst>
              <a:path w="81915" h="12700">
                <a:moveTo>
                  <a:pt x="0" y="0"/>
                </a:moveTo>
                <a:lnTo>
                  <a:pt x="81369" y="0"/>
                </a:lnTo>
                <a:lnTo>
                  <a:pt x="81369" y="12547"/>
                </a:lnTo>
                <a:lnTo>
                  <a:pt x="0" y="1254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536516" y="6362682"/>
            <a:ext cx="13970" cy="20320"/>
          </a:xfrm>
          <a:custGeom>
            <a:avLst/>
            <a:gdLst/>
            <a:ahLst/>
            <a:cxnLst/>
            <a:rect l="l" t="t" r="r" b="b"/>
            <a:pathLst>
              <a:path w="13969" h="20320">
                <a:moveTo>
                  <a:pt x="0" y="0"/>
                </a:moveTo>
                <a:lnTo>
                  <a:pt x="13562" y="0"/>
                </a:lnTo>
                <a:lnTo>
                  <a:pt x="13562" y="20075"/>
                </a:lnTo>
                <a:lnTo>
                  <a:pt x="0" y="2007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536516" y="6382758"/>
            <a:ext cx="81915" cy="13970"/>
          </a:xfrm>
          <a:custGeom>
            <a:avLst/>
            <a:gdLst/>
            <a:ahLst/>
            <a:cxnLst/>
            <a:rect l="l" t="t" r="r" b="b"/>
            <a:pathLst>
              <a:path w="81915" h="13970">
                <a:moveTo>
                  <a:pt x="0" y="0"/>
                </a:moveTo>
                <a:lnTo>
                  <a:pt x="81369" y="0"/>
                </a:lnTo>
                <a:lnTo>
                  <a:pt x="81369" y="13802"/>
                </a:lnTo>
                <a:lnTo>
                  <a:pt x="0" y="1380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604321" y="6131326"/>
            <a:ext cx="13970" cy="20320"/>
          </a:xfrm>
          <a:custGeom>
            <a:avLst/>
            <a:gdLst/>
            <a:ahLst/>
            <a:cxnLst/>
            <a:rect l="l" t="t" r="r" b="b"/>
            <a:pathLst>
              <a:path w="13969" h="20320">
                <a:moveTo>
                  <a:pt x="13564" y="19857"/>
                </a:moveTo>
                <a:lnTo>
                  <a:pt x="0" y="19857"/>
                </a:lnTo>
                <a:lnTo>
                  <a:pt x="0" y="0"/>
                </a:lnTo>
                <a:lnTo>
                  <a:pt x="13564" y="0"/>
                </a:lnTo>
                <a:lnTo>
                  <a:pt x="13564" y="1985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658569" y="6224033"/>
            <a:ext cx="135890" cy="0"/>
          </a:xfrm>
          <a:custGeom>
            <a:avLst/>
            <a:gdLst/>
            <a:ahLst/>
            <a:cxnLst/>
            <a:rect l="l" t="t" r="r" b="b"/>
            <a:pathLst>
              <a:path w="135889">
                <a:moveTo>
                  <a:pt x="0" y="0"/>
                </a:moveTo>
                <a:lnTo>
                  <a:pt x="135610" y="0"/>
                </a:lnTo>
              </a:path>
            </a:pathLst>
          </a:custGeom>
          <a:ln w="1380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1665349" y="6131809"/>
            <a:ext cx="0" cy="304165"/>
          </a:xfrm>
          <a:custGeom>
            <a:avLst/>
            <a:gdLst/>
            <a:ahLst/>
            <a:cxnLst/>
            <a:rect l="l" t="t" r="r" b="b"/>
            <a:pathLst>
              <a:path h="304164">
                <a:moveTo>
                  <a:pt x="0" y="0"/>
                </a:moveTo>
                <a:lnTo>
                  <a:pt x="0" y="303647"/>
                </a:lnTo>
              </a:path>
            </a:pathLst>
          </a:custGeom>
          <a:ln w="1355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1604324" y="6164424"/>
            <a:ext cx="13970" cy="20320"/>
          </a:xfrm>
          <a:custGeom>
            <a:avLst/>
            <a:gdLst/>
            <a:ahLst/>
            <a:cxnLst/>
            <a:rect l="l" t="t" r="r" b="b"/>
            <a:pathLst>
              <a:path w="13969" h="20320">
                <a:moveTo>
                  <a:pt x="13562" y="19860"/>
                </a:moveTo>
                <a:lnTo>
                  <a:pt x="0" y="19860"/>
                </a:lnTo>
                <a:lnTo>
                  <a:pt x="0" y="0"/>
                </a:lnTo>
                <a:lnTo>
                  <a:pt x="13562" y="0"/>
                </a:lnTo>
                <a:lnTo>
                  <a:pt x="13562" y="1986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1604324" y="6197522"/>
            <a:ext cx="13970" cy="20320"/>
          </a:xfrm>
          <a:custGeom>
            <a:avLst/>
            <a:gdLst/>
            <a:ahLst/>
            <a:cxnLst/>
            <a:rect l="l" t="t" r="r" b="b"/>
            <a:pathLst>
              <a:path w="13969" h="20320">
                <a:moveTo>
                  <a:pt x="13562" y="19860"/>
                </a:moveTo>
                <a:lnTo>
                  <a:pt x="0" y="19860"/>
                </a:lnTo>
                <a:lnTo>
                  <a:pt x="0" y="0"/>
                </a:lnTo>
                <a:lnTo>
                  <a:pt x="13562" y="0"/>
                </a:lnTo>
                <a:lnTo>
                  <a:pt x="13562" y="1986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1765361" y="6217379"/>
            <a:ext cx="29209" cy="0"/>
          </a:xfrm>
          <a:custGeom>
            <a:avLst/>
            <a:gdLst/>
            <a:ahLst/>
            <a:cxnLst/>
            <a:rect l="l" t="t" r="r" b="b"/>
            <a:pathLst>
              <a:path w="29210">
                <a:moveTo>
                  <a:pt x="28818" y="2"/>
                </a:moveTo>
                <a:lnTo>
                  <a:pt x="0" y="2"/>
                </a:lnTo>
                <a:lnTo>
                  <a:pt x="2881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1604324" y="6230619"/>
            <a:ext cx="13970" cy="20320"/>
          </a:xfrm>
          <a:custGeom>
            <a:avLst/>
            <a:gdLst/>
            <a:ahLst/>
            <a:cxnLst/>
            <a:rect l="l" t="t" r="r" b="b"/>
            <a:pathLst>
              <a:path w="13969" h="20320">
                <a:moveTo>
                  <a:pt x="13562" y="19860"/>
                </a:moveTo>
                <a:lnTo>
                  <a:pt x="0" y="19860"/>
                </a:lnTo>
                <a:lnTo>
                  <a:pt x="0" y="0"/>
                </a:lnTo>
                <a:lnTo>
                  <a:pt x="13562" y="0"/>
                </a:lnTo>
                <a:lnTo>
                  <a:pt x="13562" y="1986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1685688" y="6230934"/>
            <a:ext cx="13970" cy="20320"/>
          </a:xfrm>
          <a:custGeom>
            <a:avLst/>
            <a:gdLst/>
            <a:ahLst/>
            <a:cxnLst/>
            <a:rect l="l" t="t" r="r" b="b"/>
            <a:pathLst>
              <a:path w="13969" h="20320">
                <a:moveTo>
                  <a:pt x="0" y="0"/>
                </a:moveTo>
                <a:lnTo>
                  <a:pt x="13562" y="0"/>
                </a:lnTo>
                <a:lnTo>
                  <a:pt x="13562" y="20075"/>
                </a:lnTo>
                <a:lnTo>
                  <a:pt x="0" y="2007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1685688" y="6251010"/>
            <a:ext cx="81915" cy="12700"/>
          </a:xfrm>
          <a:custGeom>
            <a:avLst/>
            <a:gdLst/>
            <a:ahLst/>
            <a:cxnLst/>
            <a:rect l="l" t="t" r="r" b="b"/>
            <a:pathLst>
              <a:path w="81914" h="12700">
                <a:moveTo>
                  <a:pt x="0" y="0"/>
                </a:moveTo>
                <a:lnTo>
                  <a:pt x="81369" y="0"/>
                </a:lnTo>
                <a:lnTo>
                  <a:pt x="81369" y="12547"/>
                </a:lnTo>
                <a:lnTo>
                  <a:pt x="0" y="1254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1685688" y="6263557"/>
            <a:ext cx="13970" cy="20320"/>
          </a:xfrm>
          <a:custGeom>
            <a:avLst/>
            <a:gdLst/>
            <a:ahLst/>
            <a:cxnLst/>
            <a:rect l="l" t="t" r="r" b="b"/>
            <a:pathLst>
              <a:path w="13969" h="20320">
                <a:moveTo>
                  <a:pt x="0" y="0"/>
                </a:moveTo>
                <a:lnTo>
                  <a:pt x="13562" y="0"/>
                </a:lnTo>
                <a:lnTo>
                  <a:pt x="13562" y="20075"/>
                </a:lnTo>
                <a:lnTo>
                  <a:pt x="0" y="2007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1685688" y="6283633"/>
            <a:ext cx="81915" cy="13970"/>
          </a:xfrm>
          <a:custGeom>
            <a:avLst/>
            <a:gdLst/>
            <a:ahLst/>
            <a:cxnLst/>
            <a:rect l="l" t="t" r="r" b="b"/>
            <a:pathLst>
              <a:path w="81914" h="13970">
                <a:moveTo>
                  <a:pt x="0" y="0"/>
                </a:moveTo>
                <a:lnTo>
                  <a:pt x="81369" y="0"/>
                </a:lnTo>
                <a:lnTo>
                  <a:pt x="81369" y="13802"/>
                </a:lnTo>
                <a:lnTo>
                  <a:pt x="0" y="1380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1685688" y="6297435"/>
            <a:ext cx="13970" cy="19050"/>
          </a:xfrm>
          <a:custGeom>
            <a:avLst/>
            <a:gdLst/>
            <a:ahLst/>
            <a:cxnLst/>
            <a:rect l="l" t="t" r="r" b="b"/>
            <a:pathLst>
              <a:path w="13969" h="19050">
                <a:moveTo>
                  <a:pt x="0" y="0"/>
                </a:moveTo>
                <a:lnTo>
                  <a:pt x="13562" y="0"/>
                </a:lnTo>
                <a:lnTo>
                  <a:pt x="13562" y="18821"/>
                </a:lnTo>
                <a:lnTo>
                  <a:pt x="0" y="1882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1685688" y="6316256"/>
            <a:ext cx="81915" cy="13970"/>
          </a:xfrm>
          <a:custGeom>
            <a:avLst/>
            <a:gdLst/>
            <a:ahLst/>
            <a:cxnLst/>
            <a:rect l="l" t="t" r="r" b="b"/>
            <a:pathLst>
              <a:path w="81914" h="13970">
                <a:moveTo>
                  <a:pt x="0" y="0"/>
                </a:moveTo>
                <a:lnTo>
                  <a:pt x="81369" y="0"/>
                </a:lnTo>
                <a:lnTo>
                  <a:pt x="81369" y="13802"/>
                </a:lnTo>
                <a:lnTo>
                  <a:pt x="0" y="1380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1685688" y="6330058"/>
            <a:ext cx="13970" cy="20320"/>
          </a:xfrm>
          <a:custGeom>
            <a:avLst/>
            <a:gdLst/>
            <a:ahLst/>
            <a:cxnLst/>
            <a:rect l="l" t="t" r="r" b="b"/>
            <a:pathLst>
              <a:path w="13969" h="20320">
                <a:moveTo>
                  <a:pt x="0" y="0"/>
                </a:moveTo>
                <a:lnTo>
                  <a:pt x="13562" y="0"/>
                </a:lnTo>
                <a:lnTo>
                  <a:pt x="13562" y="20075"/>
                </a:lnTo>
                <a:lnTo>
                  <a:pt x="0" y="2007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1685688" y="6350134"/>
            <a:ext cx="81915" cy="12700"/>
          </a:xfrm>
          <a:custGeom>
            <a:avLst/>
            <a:gdLst/>
            <a:ahLst/>
            <a:cxnLst/>
            <a:rect l="l" t="t" r="r" b="b"/>
            <a:pathLst>
              <a:path w="81914" h="12700">
                <a:moveTo>
                  <a:pt x="0" y="0"/>
                </a:moveTo>
                <a:lnTo>
                  <a:pt x="81369" y="0"/>
                </a:lnTo>
                <a:lnTo>
                  <a:pt x="81369" y="12547"/>
                </a:lnTo>
                <a:lnTo>
                  <a:pt x="0" y="1254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1685688" y="6362682"/>
            <a:ext cx="13970" cy="20320"/>
          </a:xfrm>
          <a:custGeom>
            <a:avLst/>
            <a:gdLst/>
            <a:ahLst/>
            <a:cxnLst/>
            <a:rect l="l" t="t" r="r" b="b"/>
            <a:pathLst>
              <a:path w="13969" h="20320">
                <a:moveTo>
                  <a:pt x="0" y="0"/>
                </a:moveTo>
                <a:lnTo>
                  <a:pt x="13562" y="0"/>
                </a:lnTo>
                <a:lnTo>
                  <a:pt x="13562" y="20075"/>
                </a:lnTo>
                <a:lnTo>
                  <a:pt x="0" y="2007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1685688" y="6382758"/>
            <a:ext cx="81915" cy="13970"/>
          </a:xfrm>
          <a:custGeom>
            <a:avLst/>
            <a:gdLst/>
            <a:ahLst/>
            <a:cxnLst/>
            <a:rect l="l" t="t" r="r" b="b"/>
            <a:pathLst>
              <a:path w="81914" h="13970">
                <a:moveTo>
                  <a:pt x="0" y="0"/>
                </a:moveTo>
                <a:lnTo>
                  <a:pt x="81369" y="0"/>
                </a:lnTo>
                <a:lnTo>
                  <a:pt x="81369" y="13802"/>
                </a:lnTo>
                <a:lnTo>
                  <a:pt x="0" y="1380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1753496" y="6230934"/>
            <a:ext cx="13970" cy="20320"/>
          </a:xfrm>
          <a:custGeom>
            <a:avLst/>
            <a:gdLst/>
            <a:ahLst/>
            <a:cxnLst/>
            <a:rect l="l" t="t" r="r" b="b"/>
            <a:pathLst>
              <a:path w="13969" h="20320">
                <a:moveTo>
                  <a:pt x="0" y="0"/>
                </a:moveTo>
                <a:lnTo>
                  <a:pt x="13562" y="0"/>
                </a:lnTo>
                <a:lnTo>
                  <a:pt x="13562" y="20075"/>
                </a:lnTo>
                <a:lnTo>
                  <a:pt x="0" y="2007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1787399" y="6230625"/>
            <a:ext cx="0" cy="205740"/>
          </a:xfrm>
          <a:custGeom>
            <a:avLst/>
            <a:gdLst/>
            <a:ahLst/>
            <a:cxnLst/>
            <a:rect l="l" t="t" r="r" b="b"/>
            <a:pathLst>
              <a:path h="205739">
                <a:moveTo>
                  <a:pt x="0" y="0"/>
                </a:moveTo>
                <a:lnTo>
                  <a:pt x="0" y="205205"/>
                </a:lnTo>
              </a:path>
            </a:pathLst>
          </a:custGeom>
          <a:ln w="1356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1604324" y="6263719"/>
            <a:ext cx="13970" cy="20320"/>
          </a:xfrm>
          <a:custGeom>
            <a:avLst/>
            <a:gdLst/>
            <a:ahLst/>
            <a:cxnLst/>
            <a:rect l="l" t="t" r="r" b="b"/>
            <a:pathLst>
              <a:path w="13969" h="20320">
                <a:moveTo>
                  <a:pt x="13562" y="19857"/>
                </a:moveTo>
                <a:lnTo>
                  <a:pt x="0" y="19857"/>
                </a:lnTo>
                <a:lnTo>
                  <a:pt x="0" y="0"/>
                </a:lnTo>
                <a:lnTo>
                  <a:pt x="13562" y="0"/>
                </a:lnTo>
                <a:lnTo>
                  <a:pt x="13562" y="1985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1753496" y="6263719"/>
            <a:ext cx="13970" cy="20320"/>
          </a:xfrm>
          <a:custGeom>
            <a:avLst/>
            <a:gdLst/>
            <a:ahLst/>
            <a:cxnLst/>
            <a:rect l="l" t="t" r="r" b="b"/>
            <a:pathLst>
              <a:path w="13969" h="20320">
                <a:moveTo>
                  <a:pt x="13562" y="19857"/>
                </a:moveTo>
                <a:lnTo>
                  <a:pt x="0" y="19857"/>
                </a:lnTo>
                <a:lnTo>
                  <a:pt x="0" y="0"/>
                </a:lnTo>
                <a:lnTo>
                  <a:pt x="13562" y="0"/>
                </a:lnTo>
                <a:lnTo>
                  <a:pt x="13562" y="1985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1604324" y="6296817"/>
            <a:ext cx="13970" cy="20320"/>
          </a:xfrm>
          <a:custGeom>
            <a:avLst/>
            <a:gdLst/>
            <a:ahLst/>
            <a:cxnLst/>
            <a:rect l="l" t="t" r="r" b="b"/>
            <a:pathLst>
              <a:path w="13969" h="20320">
                <a:moveTo>
                  <a:pt x="13562" y="19857"/>
                </a:moveTo>
                <a:lnTo>
                  <a:pt x="0" y="19857"/>
                </a:lnTo>
                <a:lnTo>
                  <a:pt x="0" y="0"/>
                </a:lnTo>
                <a:lnTo>
                  <a:pt x="13562" y="0"/>
                </a:lnTo>
                <a:lnTo>
                  <a:pt x="13562" y="1985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1753496" y="6296817"/>
            <a:ext cx="13970" cy="20320"/>
          </a:xfrm>
          <a:custGeom>
            <a:avLst/>
            <a:gdLst/>
            <a:ahLst/>
            <a:cxnLst/>
            <a:rect l="l" t="t" r="r" b="b"/>
            <a:pathLst>
              <a:path w="13969" h="20320">
                <a:moveTo>
                  <a:pt x="13562" y="19857"/>
                </a:moveTo>
                <a:lnTo>
                  <a:pt x="0" y="19857"/>
                </a:lnTo>
                <a:lnTo>
                  <a:pt x="0" y="0"/>
                </a:lnTo>
                <a:lnTo>
                  <a:pt x="13562" y="0"/>
                </a:lnTo>
                <a:lnTo>
                  <a:pt x="13562" y="1985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1604324" y="6329917"/>
            <a:ext cx="13970" cy="20320"/>
          </a:xfrm>
          <a:custGeom>
            <a:avLst/>
            <a:gdLst/>
            <a:ahLst/>
            <a:cxnLst/>
            <a:rect l="l" t="t" r="r" b="b"/>
            <a:pathLst>
              <a:path w="13969" h="20320">
                <a:moveTo>
                  <a:pt x="13562" y="19857"/>
                </a:moveTo>
                <a:lnTo>
                  <a:pt x="0" y="19857"/>
                </a:lnTo>
                <a:lnTo>
                  <a:pt x="0" y="0"/>
                </a:lnTo>
                <a:lnTo>
                  <a:pt x="13562" y="0"/>
                </a:lnTo>
                <a:lnTo>
                  <a:pt x="13562" y="1985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1753496" y="6329917"/>
            <a:ext cx="13970" cy="20320"/>
          </a:xfrm>
          <a:custGeom>
            <a:avLst/>
            <a:gdLst/>
            <a:ahLst/>
            <a:cxnLst/>
            <a:rect l="l" t="t" r="r" b="b"/>
            <a:pathLst>
              <a:path w="13969" h="20320">
                <a:moveTo>
                  <a:pt x="13562" y="19857"/>
                </a:moveTo>
                <a:lnTo>
                  <a:pt x="0" y="19857"/>
                </a:lnTo>
                <a:lnTo>
                  <a:pt x="0" y="0"/>
                </a:lnTo>
                <a:lnTo>
                  <a:pt x="13562" y="0"/>
                </a:lnTo>
                <a:lnTo>
                  <a:pt x="13562" y="1985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1604324" y="6363015"/>
            <a:ext cx="13970" cy="20320"/>
          </a:xfrm>
          <a:custGeom>
            <a:avLst/>
            <a:gdLst/>
            <a:ahLst/>
            <a:cxnLst/>
            <a:rect l="l" t="t" r="r" b="b"/>
            <a:pathLst>
              <a:path w="13969" h="20320">
                <a:moveTo>
                  <a:pt x="13562" y="19857"/>
                </a:moveTo>
                <a:lnTo>
                  <a:pt x="0" y="19857"/>
                </a:lnTo>
                <a:lnTo>
                  <a:pt x="0" y="0"/>
                </a:lnTo>
                <a:lnTo>
                  <a:pt x="13562" y="0"/>
                </a:lnTo>
                <a:lnTo>
                  <a:pt x="13562" y="1985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1753496" y="6363015"/>
            <a:ext cx="13970" cy="20320"/>
          </a:xfrm>
          <a:custGeom>
            <a:avLst/>
            <a:gdLst/>
            <a:ahLst/>
            <a:cxnLst/>
            <a:rect l="l" t="t" r="r" b="b"/>
            <a:pathLst>
              <a:path w="13969" h="20320">
                <a:moveTo>
                  <a:pt x="13562" y="19857"/>
                </a:moveTo>
                <a:lnTo>
                  <a:pt x="0" y="19857"/>
                </a:lnTo>
                <a:lnTo>
                  <a:pt x="0" y="0"/>
                </a:lnTo>
                <a:lnTo>
                  <a:pt x="13562" y="0"/>
                </a:lnTo>
                <a:lnTo>
                  <a:pt x="13562" y="1985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1556859" y="6409107"/>
            <a:ext cx="41275" cy="13970"/>
          </a:xfrm>
          <a:custGeom>
            <a:avLst/>
            <a:gdLst/>
            <a:ahLst/>
            <a:cxnLst/>
            <a:rect l="l" t="t" r="r" b="b"/>
            <a:pathLst>
              <a:path w="41275" h="13970">
                <a:moveTo>
                  <a:pt x="0" y="0"/>
                </a:moveTo>
                <a:lnTo>
                  <a:pt x="40680" y="0"/>
                </a:lnTo>
                <a:lnTo>
                  <a:pt x="40680" y="13802"/>
                </a:lnTo>
                <a:lnTo>
                  <a:pt x="0" y="1380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1556859" y="6422909"/>
            <a:ext cx="13970" cy="12700"/>
          </a:xfrm>
          <a:custGeom>
            <a:avLst/>
            <a:gdLst/>
            <a:ahLst/>
            <a:cxnLst/>
            <a:rect l="l" t="t" r="r" b="b"/>
            <a:pathLst>
              <a:path w="13969" h="12700">
                <a:moveTo>
                  <a:pt x="0" y="0"/>
                </a:moveTo>
                <a:lnTo>
                  <a:pt x="13559" y="0"/>
                </a:lnTo>
                <a:lnTo>
                  <a:pt x="13559" y="12547"/>
                </a:lnTo>
                <a:lnTo>
                  <a:pt x="0" y="1254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1706031" y="6409107"/>
            <a:ext cx="41275" cy="13970"/>
          </a:xfrm>
          <a:custGeom>
            <a:avLst/>
            <a:gdLst/>
            <a:ahLst/>
            <a:cxnLst/>
            <a:rect l="l" t="t" r="r" b="b"/>
            <a:pathLst>
              <a:path w="41275" h="13970">
                <a:moveTo>
                  <a:pt x="0" y="0"/>
                </a:moveTo>
                <a:lnTo>
                  <a:pt x="40683" y="0"/>
                </a:lnTo>
                <a:lnTo>
                  <a:pt x="40683" y="13802"/>
                </a:lnTo>
                <a:lnTo>
                  <a:pt x="0" y="1380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1706031" y="6422909"/>
            <a:ext cx="13970" cy="12700"/>
          </a:xfrm>
          <a:custGeom>
            <a:avLst/>
            <a:gdLst/>
            <a:ahLst/>
            <a:cxnLst/>
            <a:rect l="l" t="t" r="r" b="b"/>
            <a:pathLst>
              <a:path w="13969" h="12700">
                <a:moveTo>
                  <a:pt x="0" y="0"/>
                </a:moveTo>
                <a:lnTo>
                  <a:pt x="13562" y="0"/>
                </a:lnTo>
                <a:lnTo>
                  <a:pt x="13562" y="12547"/>
                </a:lnTo>
                <a:lnTo>
                  <a:pt x="0" y="1254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1583981" y="6422593"/>
            <a:ext cx="13970" cy="13335"/>
          </a:xfrm>
          <a:custGeom>
            <a:avLst/>
            <a:gdLst/>
            <a:ahLst/>
            <a:cxnLst/>
            <a:rect l="l" t="t" r="r" b="b"/>
            <a:pathLst>
              <a:path w="13969" h="13335">
                <a:moveTo>
                  <a:pt x="13559" y="13237"/>
                </a:moveTo>
                <a:lnTo>
                  <a:pt x="0" y="13237"/>
                </a:lnTo>
                <a:lnTo>
                  <a:pt x="0" y="0"/>
                </a:lnTo>
                <a:lnTo>
                  <a:pt x="13559" y="0"/>
                </a:lnTo>
                <a:lnTo>
                  <a:pt x="13559" y="1323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1733156" y="6422593"/>
            <a:ext cx="13970" cy="13335"/>
          </a:xfrm>
          <a:custGeom>
            <a:avLst/>
            <a:gdLst/>
            <a:ahLst/>
            <a:cxnLst/>
            <a:rect l="l" t="t" r="r" b="b"/>
            <a:pathLst>
              <a:path w="13969" h="13335">
                <a:moveTo>
                  <a:pt x="13559" y="13237"/>
                </a:moveTo>
                <a:lnTo>
                  <a:pt x="0" y="13237"/>
                </a:lnTo>
                <a:lnTo>
                  <a:pt x="0" y="0"/>
                </a:lnTo>
                <a:lnTo>
                  <a:pt x="13559" y="0"/>
                </a:lnTo>
                <a:lnTo>
                  <a:pt x="13559" y="1323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10897599" y="2114257"/>
            <a:ext cx="333375" cy="344805"/>
          </a:xfrm>
          <a:custGeom>
            <a:avLst/>
            <a:gdLst/>
            <a:ahLst/>
            <a:cxnLst/>
            <a:rect l="l" t="t" r="r" b="b"/>
            <a:pathLst>
              <a:path w="333375" h="344805">
                <a:moveTo>
                  <a:pt x="29123" y="150564"/>
                </a:moveTo>
                <a:lnTo>
                  <a:pt x="28083" y="150564"/>
                </a:lnTo>
                <a:lnTo>
                  <a:pt x="25310" y="150220"/>
                </a:lnTo>
                <a:lnTo>
                  <a:pt x="22536" y="148845"/>
                </a:lnTo>
                <a:lnTo>
                  <a:pt x="21496" y="146095"/>
                </a:lnTo>
                <a:lnTo>
                  <a:pt x="19762" y="142658"/>
                </a:lnTo>
                <a:lnTo>
                  <a:pt x="21496" y="138533"/>
                </a:lnTo>
                <a:lnTo>
                  <a:pt x="25310" y="136814"/>
                </a:lnTo>
                <a:lnTo>
                  <a:pt x="274943" y="28187"/>
                </a:lnTo>
                <a:lnTo>
                  <a:pt x="244085" y="14437"/>
                </a:lnTo>
                <a:lnTo>
                  <a:pt x="240618" y="12718"/>
                </a:lnTo>
                <a:lnTo>
                  <a:pt x="238885" y="8593"/>
                </a:lnTo>
                <a:lnTo>
                  <a:pt x="242352" y="1718"/>
                </a:lnTo>
                <a:lnTo>
                  <a:pt x="246512" y="0"/>
                </a:lnTo>
                <a:lnTo>
                  <a:pt x="249980" y="1718"/>
                </a:lnTo>
                <a:lnTo>
                  <a:pt x="294706" y="22000"/>
                </a:lnTo>
                <a:lnTo>
                  <a:pt x="296439" y="22687"/>
                </a:lnTo>
                <a:lnTo>
                  <a:pt x="297826" y="24062"/>
                </a:lnTo>
                <a:lnTo>
                  <a:pt x="299213" y="27500"/>
                </a:lnTo>
                <a:lnTo>
                  <a:pt x="299213" y="29562"/>
                </a:lnTo>
                <a:lnTo>
                  <a:pt x="298519" y="31281"/>
                </a:lnTo>
                <a:lnTo>
                  <a:pt x="293607" y="42281"/>
                </a:lnTo>
                <a:lnTo>
                  <a:pt x="278410" y="42281"/>
                </a:lnTo>
                <a:lnTo>
                  <a:pt x="30857" y="149877"/>
                </a:lnTo>
                <a:lnTo>
                  <a:pt x="29817" y="150220"/>
                </a:lnTo>
                <a:lnTo>
                  <a:pt x="29123" y="150564"/>
                </a:lnTo>
                <a:close/>
              </a:path>
              <a:path w="333375" h="344805">
                <a:moveTo>
                  <a:pt x="274596" y="80438"/>
                </a:moveTo>
                <a:lnTo>
                  <a:pt x="270782" y="80438"/>
                </a:lnTo>
                <a:lnTo>
                  <a:pt x="269742" y="80094"/>
                </a:lnTo>
                <a:lnTo>
                  <a:pt x="265582" y="78032"/>
                </a:lnTo>
                <a:lnTo>
                  <a:pt x="263848" y="73907"/>
                </a:lnTo>
                <a:lnTo>
                  <a:pt x="265582" y="70469"/>
                </a:lnTo>
                <a:lnTo>
                  <a:pt x="278410" y="42281"/>
                </a:lnTo>
                <a:lnTo>
                  <a:pt x="293607" y="42281"/>
                </a:lnTo>
                <a:lnTo>
                  <a:pt x="278410" y="76313"/>
                </a:lnTo>
                <a:lnTo>
                  <a:pt x="277370" y="79063"/>
                </a:lnTo>
                <a:lnTo>
                  <a:pt x="274596" y="80438"/>
                </a:lnTo>
                <a:close/>
              </a:path>
              <a:path w="333375" h="344805">
                <a:moveTo>
                  <a:pt x="332844" y="344786"/>
                </a:moveTo>
                <a:lnTo>
                  <a:pt x="0" y="344786"/>
                </a:lnTo>
                <a:lnTo>
                  <a:pt x="0" y="238909"/>
                </a:lnTo>
                <a:lnTo>
                  <a:pt x="332844" y="105189"/>
                </a:lnTo>
                <a:lnTo>
                  <a:pt x="332844" y="126158"/>
                </a:lnTo>
                <a:lnTo>
                  <a:pt x="318975" y="126158"/>
                </a:lnTo>
                <a:lnTo>
                  <a:pt x="17335" y="248191"/>
                </a:lnTo>
                <a:lnTo>
                  <a:pt x="17335" y="327254"/>
                </a:lnTo>
                <a:lnTo>
                  <a:pt x="332844" y="327254"/>
                </a:lnTo>
                <a:lnTo>
                  <a:pt x="332844" y="344786"/>
                </a:lnTo>
                <a:close/>
              </a:path>
              <a:path w="333375" h="344805">
                <a:moveTo>
                  <a:pt x="332844" y="327254"/>
                </a:moveTo>
                <a:lnTo>
                  <a:pt x="318975" y="327254"/>
                </a:lnTo>
                <a:lnTo>
                  <a:pt x="318975" y="126158"/>
                </a:lnTo>
                <a:lnTo>
                  <a:pt x="332844" y="126158"/>
                </a:lnTo>
                <a:lnTo>
                  <a:pt x="332844" y="327254"/>
                </a:lnTo>
                <a:close/>
              </a:path>
              <a:path w="333375" h="344805">
                <a:moveTo>
                  <a:pt x="270436" y="327254"/>
                </a:moveTo>
                <a:lnTo>
                  <a:pt x="256567" y="327254"/>
                </a:lnTo>
                <a:lnTo>
                  <a:pt x="256567" y="196627"/>
                </a:lnTo>
                <a:lnTo>
                  <a:pt x="270436" y="196627"/>
                </a:lnTo>
                <a:lnTo>
                  <a:pt x="270436" y="327254"/>
                </a:lnTo>
                <a:close/>
              </a:path>
              <a:path w="333375" h="344805">
                <a:moveTo>
                  <a:pt x="208027" y="327254"/>
                </a:moveTo>
                <a:lnTo>
                  <a:pt x="190692" y="327254"/>
                </a:lnTo>
                <a:lnTo>
                  <a:pt x="190692" y="231003"/>
                </a:lnTo>
                <a:lnTo>
                  <a:pt x="208027" y="231003"/>
                </a:lnTo>
                <a:lnTo>
                  <a:pt x="208027" y="32725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4628903" y="2116414"/>
            <a:ext cx="332105" cy="389255"/>
          </a:xfrm>
          <a:custGeom>
            <a:avLst/>
            <a:gdLst/>
            <a:ahLst/>
            <a:cxnLst/>
            <a:rect l="l" t="t" r="r" b="b"/>
            <a:pathLst>
              <a:path w="332104" h="389255">
                <a:moveTo>
                  <a:pt x="147501" y="134681"/>
                </a:moveTo>
                <a:lnTo>
                  <a:pt x="121789" y="129359"/>
                </a:lnTo>
                <a:lnTo>
                  <a:pt x="100712" y="114877"/>
                </a:lnTo>
                <a:lnTo>
                  <a:pt x="86459" y="93462"/>
                </a:lnTo>
                <a:lnTo>
                  <a:pt x="81221" y="67340"/>
                </a:lnTo>
                <a:lnTo>
                  <a:pt x="86406" y="41217"/>
                </a:lnTo>
                <a:lnTo>
                  <a:pt x="100570" y="19802"/>
                </a:lnTo>
                <a:lnTo>
                  <a:pt x="121630" y="5321"/>
                </a:lnTo>
                <a:lnTo>
                  <a:pt x="147501" y="0"/>
                </a:lnTo>
                <a:lnTo>
                  <a:pt x="173213" y="5322"/>
                </a:lnTo>
                <a:lnTo>
                  <a:pt x="186995" y="14790"/>
                </a:lnTo>
                <a:lnTo>
                  <a:pt x="147501" y="14790"/>
                </a:lnTo>
                <a:lnTo>
                  <a:pt x="127297" y="18951"/>
                </a:lnTo>
                <a:lnTo>
                  <a:pt x="110864" y="30264"/>
                </a:lnTo>
                <a:lnTo>
                  <a:pt x="99820" y="46978"/>
                </a:lnTo>
                <a:lnTo>
                  <a:pt x="95779" y="67340"/>
                </a:lnTo>
                <a:lnTo>
                  <a:pt x="99820" y="87704"/>
                </a:lnTo>
                <a:lnTo>
                  <a:pt x="110864" y="104418"/>
                </a:lnTo>
                <a:lnTo>
                  <a:pt x="127297" y="115730"/>
                </a:lnTo>
                <a:lnTo>
                  <a:pt x="147501" y="119890"/>
                </a:lnTo>
                <a:lnTo>
                  <a:pt x="186993" y="119890"/>
                </a:lnTo>
                <a:lnTo>
                  <a:pt x="173211" y="129359"/>
                </a:lnTo>
                <a:lnTo>
                  <a:pt x="147501" y="134681"/>
                </a:lnTo>
                <a:close/>
              </a:path>
              <a:path w="332104" h="389255">
                <a:moveTo>
                  <a:pt x="186993" y="119890"/>
                </a:moveTo>
                <a:lnTo>
                  <a:pt x="147501" y="119890"/>
                </a:lnTo>
                <a:lnTo>
                  <a:pt x="167543" y="115784"/>
                </a:lnTo>
                <a:lnTo>
                  <a:pt x="183994" y="104563"/>
                </a:lnTo>
                <a:lnTo>
                  <a:pt x="195128" y="87867"/>
                </a:lnTo>
                <a:lnTo>
                  <a:pt x="199222" y="67340"/>
                </a:lnTo>
                <a:lnTo>
                  <a:pt x="195128" y="46813"/>
                </a:lnTo>
                <a:lnTo>
                  <a:pt x="183994" y="30117"/>
                </a:lnTo>
                <a:lnTo>
                  <a:pt x="167543" y="18896"/>
                </a:lnTo>
                <a:lnTo>
                  <a:pt x="147501" y="14790"/>
                </a:lnTo>
                <a:lnTo>
                  <a:pt x="186995" y="14790"/>
                </a:lnTo>
                <a:lnTo>
                  <a:pt x="194290" y="19803"/>
                </a:lnTo>
                <a:lnTo>
                  <a:pt x="208542" y="41218"/>
                </a:lnTo>
                <a:lnTo>
                  <a:pt x="213780" y="67340"/>
                </a:lnTo>
                <a:lnTo>
                  <a:pt x="208542" y="93463"/>
                </a:lnTo>
                <a:lnTo>
                  <a:pt x="194288" y="114878"/>
                </a:lnTo>
                <a:lnTo>
                  <a:pt x="186993" y="119890"/>
                </a:lnTo>
                <a:close/>
              </a:path>
              <a:path w="332104" h="389255">
                <a:moveTo>
                  <a:pt x="272780" y="209417"/>
                </a:moveTo>
                <a:lnTo>
                  <a:pt x="249823" y="204703"/>
                </a:lnTo>
                <a:lnTo>
                  <a:pt x="231068" y="191851"/>
                </a:lnTo>
                <a:lnTo>
                  <a:pt x="218419" y="172796"/>
                </a:lnTo>
                <a:lnTo>
                  <a:pt x="213780" y="149472"/>
                </a:lnTo>
                <a:lnTo>
                  <a:pt x="218420" y="126146"/>
                </a:lnTo>
                <a:lnTo>
                  <a:pt x="231070" y="107091"/>
                </a:lnTo>
                <a:lnTo>
                  <a:pt x="249826" y="94240"/>
                </a:lnTo>
                <a:lnTo>
                  <a:pt x="272780" y="89527"/>
                </a:lnTo>
                <a:lnTo>
                  <a:pt x="295737" y="94240"/>
                </a:lnTo>
                <a:lnTo>
                  <a:pt x="311014" y="104708"/>
                </a:lnTo>
                <a:lnTo>
                  <a:pt x="272780" y="104708"/>
                </a:lnTo>
                <a:lnTo>
                  <a:pt x="255551" y="108254"/>
                </a:lnTo>
                <a:lnTo>
                  <a:pt x="241555" y="117894"/>
                </a:lnTo>
                <a:lnTo>
                  <a:pt x="232158" y="132132"/>
                </a:lnTo>
                <a:lnTo>
                  <a:pt x="228722" y="149472"/>
                </a:lnTo>
                <a:lnTo>
                  <a:pt x="232158" y="166873"/>
                </a:lnTo>
                <a:lnTo>
                  <a:pt x="241556" y="181246"/>
                </a:lnTo>
                <a:lnTo>
                  <a:pt x="255552" y="191019"/>
                </a:lnTo>
                <a:lnTo>
                  <a:pt x="272780" y="194626"/>
                </a:lnTo>
                <a:lnTo>
                  <a:pt x="310294" y="194626"/>
                </a:lnTo>
                <a:lnTo>
                  <a:pt x="295574" y="204703"/>
                </a:lnTo>
                <a:lnTo>
                  <a:pt x="272780" y="209417"/>
                </a:lnTo>
                <a:close/>
              </a:path>
              <a:path w="332104" h="389255">
                <a:moveTo>
                  <a:pt x="310294" y="194626"/>
                </a:moveTo>
                <a:lnTo>
                  <a:pt x="272780" y="194626"/>
                </a:lnTo>
                <a:lnTo>
                  <a:pt x="290007" y="191080"/>
                </a:lnTo>
                <a:lnTo>
                  <a:pt x="304003" y="181440"/>
                </a:lnTo>
                <a:lnTo>
                  <a:pt x="313402" y="167202"/>
                </a:lnTo>
                <a:lnTo>
                  <a:pt x="316838" y="149862"/>
                </a:lnTo>
                <a:lnTo>
                  <a:pt x="313348" y="132462"/>
                </a:lnTo>
                <a:lnTo>
                  <a:pt x="303860" y="118090"/>
                </a:lnTo>
                <a:lnTo>
                  <a:pt x="289846" y="108315"/>
                </a:lnTo>
                <a:lnTo>
                  <a:pt x="272780" y="104708"/>
                </a:lnTo>
                <a:lnTo>
                  <a:pt x="311014" y="104708"/>
                </a:lnTo>
                <a:lnTo>
                  <a:pt x="314491" y="107092"/>
                </a:lnTo>
                <a:lnTo>
                  <a:pt x="327139" y="126147"/>
                </a:lnTo>
                <a:lnTo>
                  <a:pt x="331778" y="149472"/>
                </a:lnTo>
                <a:lnTo>
                  <a:pt x="327085" y="172796"/>
                </a:lnTo>
                <a:lnTo>
                  <a:pt x="314346" y="191851"/>
                </a:lnTo>
                <a:lnTo>
                  <a:pt x="310294" y="194626"/>
                </a:lnTo>
                <a:close/>
              </a:path>
              <a:path w="332104" h="389255">
                <a:moveTo>
                  <a:pt x="243280" y="336703"/>
                </a:moveTo>
                <a:lnTo>
                  <a:pt x="223237" y="332597"/>
                </a:lnTo>
                <a:lnTo>
                  <a:pt x="206787" y="321376"/>
                </a:lnTo>
                <a:lnTo>
                  <a:pt x="195653" y="304680"/>
                </a:lnTo>
                <a:lnTo>
                  <a:pt x="191559" y="284153"/>
                </a:lnTo>
                <a:lnTo>
                  <a:pt x="195599" y="263626"/>
                </a:lnTo>
                <a:lnTo>
                  <a:pt x="206644" y="246930"/>
                </a:lnTo>
                <a:lnTo>
                  <a:pt x="223076" y="235709"/>
                </a:lnTo>
                <a:lnTo>
                  <a:pt x="243280" y="231603"/>
                </a:lnTo>
                <a:lnTo>
                  <a:pt x="263484" y="235709"/>
                </a:lnTo>
                <a:lnTo>
                  <a:pt x="279916" y="246930"/>
                </a:lnTo>
                <a:lnTo>
                  <a:pt x="280078" y="247176"/>
                </a:lnTo>
                <a:lnTo>
                  <a:pt x="243280" y="247176"/>
                </a:lnTo>
                <a:lnTo>
                  <a:pt x="228967" y="250113"/>
                </a:lnTo>
                <a:lnTo>
                  <a:pt x="217276" y="258124"/>
                </a:lnTo>
                <a:lnTo>
                  <a:pt x="209392" y="270002"/>
                </a:lnTo>
                <a:lnTo>
                  <a:pt x="206501" y="284544"/>
                </a:lnTo>
                <a:lnTo>
                  <a:pt x="209392" y="299089"/>
                </a:lnTo>
                <a:lnTo>
                  <a:pt x="217276" y="310968"/>
                </a:lnTo>
                <a:lnTo>
                  <a:pt x="228967" y="318978"/>
                </a:lnTo>
                <a:lnTo>
                  <a:pt x="243280" y="321915"/>
                </a:lnTo>
                <a:lnTo>
                  <a:pt x="278983" y="321915"/>
                </a:lnTo>
                <a:lnTo>
                  <a:pt x="263323" y="332597"/>
                </a:lnTo>
                <a:lnTo>
                  <a:pt x="243280" y="336703"/>
                </a:lnTo>
                <a:close/>
              </a:path>
              <a:path w="332104" h="389255">
                <a:moveTo>
                  <a:pt x="278983" y="321915"/>
                </a:moveTo>
                <a:lnTo>
                  <a:pt x="243280" y="321915"/>
                </a:lnTo>
                <a:lnTo>
                  <a:pt x="257593" y="318978"/>
                </a:lnTo>
                <a:lnTo>
                  <a:pt x="269284" y="310968"/>
                </a:lnTo>
                <a:lnTo>
                  <a:pt x="277168" y="299089"/>
                </a:lnTo>
                <a:lnTo>
                  <a:pt x="280059" y="284544"/>
                </a:lnTo>
                <a:lnTo>
                  <a:pt x="277167" y="270002"/>
                </a:lnTo>
                <a:lnTo>
                  <a:pt x="269283" y="258124"/>
                </a:lnTo>
                <a:lnTo>
                  <a:pt x="257592" y="250113"/>
                </a:lnTo>
                <a:lnTo>
                  <a:pt x="243280" y="247176"/>
                </a:lnTo>
                <a:lnTo>
                  <a:pt x="280078" y="247176"/>
                </a:lnTo>
                <a:lnTo>
                  <a:pt x="290961" y="263626"/>
                </a:lnTo>
                <a:lnTo>
                  <a:pt x="295002" y="284153"/>
                </a:lnTo>
                <a:lnTo>
                  <a:pt x="290907" y="304680"/>
                </a:lnTo>
                <a:lnTo>
                  <a:pt x="279773" y="321376"/>
                </a:lnTo>
                <a:lnTo>
                  <a:pt x="278983" y="321915"/>
                </a:lnTo>
                <a:close/>
              </a:path>
              <a:path w="332104" h="389255">
                <a:moveTo>
                  <a:pt x="139837" y="389252"/>
                </a:moveTo>
                <a:lnTo>
                  <a:pt x="122771" y="385706"/>
                </a:lnTo>
                <a:lnTo>
                  <a:pt x="108757" y="376066"/>
                </a:lnTo>
                <a:lnTo>
                  <a:pt x="99269" y="361828"/>
                </a:lnTo>
                <a:lnTo>
                  <a:pt x="95779" y="344489"/>
                </a:lnTo>
                <a:lnTo>
                  <a:pt x="99269" y="326984"/>
                </a:lnTo>
                <a:lnTo>
                  <a:pt x="108757" y="312764"/>
                </a:lnTo>
                <a:lnTo>
                  <a:pt x="122771" y="303216"/>
                </a:lnTo>
                <a:lnTo>
                  <a:pt x="139837" y="299725"/>
                </a:lnTo>
                <a:lnTo>
                  <a:pt x="157065" y="303271"/>
                </a:lnTo>
                <a:lnTo>
                  <a:pt x="171061" y="312912"/>
                </a:lnTo>
                <a:lnTo>
                  <a:pt x="172120" y="314516"/>
                </a:lnTo>
                <a:lnTo>
                  <a:pt x="139837" y="314516"/>
                </a:lnTo>
                <a:lnTo>
                  <a:pt x="128440" y="316846"/>
                </a:lnTo>
                <a:lnTo>
                  <a:pt x="119053" y="323227"/>
                </a:lnTo>
                <a:lnTo>
                  <a:pt x="112684" y="332746"/>
                </a:lnTo>
                <a:lnTo>
                  <a:pt x="110337" y="344489"/>
                </a:lnTo>
                <a:lnTo>
                  <a:pt x="112630" y="356070"/>
                </a:lnTo>
                <a:lnTo>
                  <a:pt x="118911" y="365607"/>
                </a:lnTo>
                <a:lnTo>
                  <a:pt x="128280" y="372078"/>
                </a:lnTo>
                <a:lnTo>
                  <a:pt x="139837" y="374461"/>
                </a:lnTo>
                <a:lnTo>
                  <a:pt x="172265" y="374461"/>
                </a:lnTo>
                <a:lnTo>
                  <a:pt x="171204" y="376066"/>
                </a:lnTo>
                <a:lnTo>
                  <a:pt x="157119" y="385706"/>
                </a:lnTo>
                <a:lnTo>
                  <a:pt x="139837" y="389252"/>
                </a:lnTo>
                <a:close/>
              </a:path>
              <a:path w="332104" h="389255">
                <a:moveTo>
                  <a:pt x="172265" y="374461"/>
                </a:moveTo>
                <a:lnTo>
                  <a:pt x="139837" y="374461"/>
                </a:lnTo>
                <a:lnTo>
                  <a:pt x="151235" y="372077"/>
                </a:lnTo>
                <a:lnTo>
                  <a:pt x="160622" y="365606"/>
                </a:lnTo>
                <a:lnTo>
                  <a:pt x="166991" y="356069"/>
                </a:lnTo>
                <a:lnTo>
                  <a:pt x="169337" y="344489"/>
                </a:lnTo>
                <a:lnTo>
                  <a:pt x="167045" y="332744"/>
                </a:lnTo>
                <a:lnTo>
                  <a:pt x="160765" y="323226"/>
                </a:lnTo>
                <a:lnTo>
                  <a:pt x="151397" y="316846"/>
                </a:lnTo>
                <a:lnTo>
                  <a:pt x="139837" y="314516"/>
                </a:lnTo>
                <a:lnTo>
                  <a:pt x="172120" y="314516"/>
                </a:lnTo>
                <a:lnTo>
                  <a:pt x="180459" y="327150"/>
                </a:lnTo>
                <a:lnTo>
                  <a:pt x="183895" y="344489"/>
                </a:lnTo>
                <a:lnTo>
                  <a:pt x="180620" y="361828"/>
                </a:lnTo>
                <a:lnTo>
                  <a:pt x="172265" y="374461"/>
                </a:lnTo>
                <a:close/>
              </a:path>
              <a:path w="332104" h="389255">
                <a:moveTo>
                  <a:pt x="36779" y="314516"/>
                </a:moveTo>
                <a:lnTo>
                  <a:pt x="22465" y="311579"/>
                </a:lnTo>
                <a:lnTo>
                  <a:pt x="10774" y="303570"/>
                </a:lnTo>
                <a:lnTo>
                  <a:pt x="2890" y="291692"/>
                </a:lnTo>
                <a:lnTo>
                  <a:pt x="0" y="277148"/>
                </a:lnTo>
                <a:lnTo>
                  <a:pt x="2890" y="262605"/>
                </a:lnTo>
                <a:lnTo>
                  <a:pt x="10774" y="250725"/>
                </a:lnTo>
                <a:lnTo>
                  <a:pt x="22465" y="242715"/>
                </a:lnTo>
                <a:lnTo>
                  <a:pt x="36779" y="239777"/>
                </a:lnTo>
                <a:lnTo>
                  <a:pt x="51091" y="242715"/>
                </a:lnTo>
                <a:lnTo>
                  <a:pt x="62782" y="250725"/>
                </a:lnTo>
                <a:lnTo>
                  <a:pt x="65335" y="254571"/>
                </a:lnTo>
                <a:lnTo>
                  <a:pt x="36779" y="254571"/>
                </a:lnTo>
                <a:lnTo>
                  <a:pt x="28134" y="256347"/>
                </a:lnTo>
                <a:lnTo>
                  <a:pt x="21071" y="261188"/>
                </a:lnTo>
                <a:lnTo>
                  <a:pt x="16305" y="268364"/>
                </a:lnTo>
                <a:lnTo>
                  <a:pt x="14557" y="277148"/>
                </a:lnTo>
                <a:lnTo>
                  <a:pt x="16305" y="285932"/>
                </a:lnTo>
                <a:lnTo>
                  <a:pt x="21071" y="293109"/>
                </a:lnTo>
                <a:lnTo>
                  <a:pt x="28134" y="297950"/>
                </a:lnTo>
                <a:lnTo>
                  <a:pt x="36779" y="299725"/>
                </a:lnTo>
                <a:lnTo>
                  <a:pt x="65334" y="299725"/>
                </a:lnTo>
                <a:lnTo>
                  <a:pt x="62782" y="303570"/>
                </a:lnTo>
                <a:lnTo>
                  <a:pt x="51091" y="311579"/>
                </a:lnTo>
                <a:lnTo>
                  <a:pt x="36779" y="314516"/>
                </a:lnTo>
                <a:close/>
              </a:path>
              <a:path w="332104" h="389255">
                <a:moveTo>
                  <a:pt x="65334" y="299725"/>
                </a:moveTo>
                <a:lnTo>
                  <a:pt x="36779" y="299725"/>
                </a:lnTo>
                <a:lnTo>
                  <a:pt x="45423" y="297950"/>
                </a:lnTo>
                <a:lnTo>
                  <a:pt x="52487" y="293109"/>
                </a:lnTo>
                <a:lnTo>
                  <a:pt x="57252" y="285932"/>
                </a:lnTo>
                <a:lnTo>
                  <a:pt x="59000" y="277148"/>
                </a:lnTo>
                <a:lnTo>
                  <a:pt x="57252" y="268364"/>
                </a:lnTo>
                <a:lnTo>
                  <a:pt x="52487" y="261188"/>
                </a:lnTo>
                <a:lnTo>
                  <a:pt x="45423" y="256347"/>
                </a:lnTo>
                <a:lnTo>
                  <a:pt x="36779" y="254571"/>
                </a:lnTo>
                <a:lnTo>
                  <a:pt x="65335" y="254571"/>
                </a:lnTo>
                <a:lnTo>
                  <a:pt x="70666" y="262605"/>
                </a:lnTo>
                <a:lnTo>
                  <a:pt x="73558" y="277148"/>
                </a:lnTo>
                <a:lnTo>
                  <a:pt x="70666" y="291692"/>
                </a:lnTo>
                <a:lnTo>
                  <a:pt x="65334" y="299725"/>
                </a:lnTo>
                <a:close/>
              </a:path>
              <a:path w="332104" h="389255">
                <a:moveTo>
                  <a:pt x="29500" y="187231"/>
                </a:moveTo>
                <a:lnTo>
                  <a:pt x="18101" y="184847"/>
                </a:lnTo>
                <a:lnTo>
                  <a:pt x="8715" y="178376"/>
                </a:lnTo>
                <a:lnTo>
                  <a:pt x="2346" y="168839"/>
                </a:lnTo>
                <a:lnTo>
                  <a:pt x="0" y="157258"/>
                </a:lnTo>
                <a:lnTo>
                  <a:pt x="2292" y="145678"/>
                </a:lnTo>
                <a:lnTo>
                  <a:pt x="8572" y="136141"/>
                </a:lnTo>
                <a:lnTo>
                  <a:pt x="17940" y="129670"/>
                </a:lnTo>
                <a:lnTo>
                  <a:pt x="29500" y="127285"/>
                </a:lnTo>
                <a:lnTo>
                  <a:pt x="40897" y="129615"/>
                </a:lnTo>
                <a:lnTo>
                  <a:pt x="50282" y="135995"/>
                </a:lnTo>
                <a:lnTo>
                  <a:pt x="54351" y="142076"/>
                </a:lnTo>
                <a:lnTo>
                  <a:pt x="21452" y="142076"/>
                </a:lnTo>
                <a:lnTo>
                  <a:pt x="14939" y="148693"/>
                </a:lnTo>
                <a:lnTo>
                  <a:pt x="14939" y="165041"/>
                </a:lnTo>
                <a:lnTo>
                  <a:pt x="21452" y="171661"/>
                </a:lnTo>
                <a:lnTo>
                  <a:pt x="54767" y="171661"/>
                </a:lnTo>
                <a:lnTo>
                  <a:pt x="50283" y="178376"/>
                </a:lnTo>
                <a:lnTo>
                  <a:pt x="40897" y="184847"/>
                </a:lnTo>
                <a:lnTo>
                  <a:pt x="29500" y="187231"/>
                </a:lnTo>
                <a:close/>
              </a:path>
              <a:path w="332104" h="389255">
                <a:moveTo>
                  <a:pt x="54767" y="171661"/>
                </a:moveTo>
                <a:lnTo>
                  <a:pt x="37545" y="171661"/>
                </a:lnTo>
                <a:lnTo>
                  <a:pt x="44058" y="165041"/>
                </a:lnTo>
                <a:lnTo>
                  <a:pt x="44058" y="149081"/>
                </a:lnTo>
                <a:lnTo>
                  <a:pt x="37545" y="142076"/>
                </a:lnTo>
                <a:lnTo>
                  <a:pt x="54351" y="142076"/>
                </a:lnTo>
                <a:lnTo>
                  <a:pt x="56651" y="145513"/>
                </a:lnTo>
                <a:lnTo>
                  <a:pt x="58997" y="157258"/>
                </a:lnTo>
                <a:lnTo>
                  <a:pt x="56652" y="168839"/>
                </a:lnTo>
                <a:lnTo>
                  <a:pt x="54767" y="17166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7758067" y="6099643"/>
            <a:ext cx="351155" cy="398780"/>
          </a:xfrm>
          <a:custGeom>
            <a:avLst/>
            <a:gdLst/>
            <a:ahLst/>
            <a:cxnLst/>
            <a:rect l="l" t="t" r="r" b="b"/>
            <a:pathLst>
              <a:path w="351154" h="398779">
                <a:moveTo>
                  <a:pt x="106020" y="398500"/>
                </a:moveTo>
                <a:lnTo>
                  <a:pt x="93286" y="393697"/>
                </a:lnTo>
                <a:lnTo>
                  <a:pt x="115961" y="332917"/>
                </a:lnTo>
                <a:lnTo>
                  <a:pt x="69442" y="308579"/>
                </a:lnTo>
                <a:lnTo>
                  <a:pt x="32736" y="271594"/>
                </a:lnTo>
                <a:lnTo>
                  <a:pt x="8652" y="224770"/>
                </a:lnTo>
                <a:lnTo>
                  <a:pt x="0" y="170917"/>
                </a:lnTo>
                <a:lnTo>
                  <a:pt x="6085" y="125534"/>
                </a:lnTo>
                <a:lnTo>
                  <a:pt x="23253" y="84721"/>
                </a:lnTo>
                <a:lnTo>
                  <a:pt x="49869" y="50118"/>
                </a:lnTo>
                <a:lnTo>
                  <a:pt x="84300" y="23369"/>
                </a:lnTo>
                <a:lnTo>
                  <a:pt x="124912" y="6116"/>
                </a:lnTo>
                <a:lnTo>
                  <a:pt x="170071" y="0"/>
                </a:lnTo>
                <a:lnTo>
                  <a:pt x="215230" y="6116"/>
                </a:lnTo>
                <a:lnTo>
                  <a:pt x="233016" y="13672"/>
                </a:lnTo>
                <a:lnTo>
                  <a:pt x="170071" y="13672"/>
                </a:lnTo>
                <a:lnTo>
                  <a:pt x="120668" y="21702"/>
                </a:lnTo>
                <a:lnTo>
                  <a:pt x="77723" y="44053"/>
                </a:lnTo>
                <a:lnTo>
                  <a:pt x="43833" y="78113"/>
                </a:lnTo>
                <a:lnTo>
                  <a:pt x="21594" y="121271"/>
                </a:lnTo>
                <a:lnTo>
                  <a:pt x="13604" y="170917"/>
                </a:lnTo>
                <a:lnTo>
                  <a:pt x="21594" y="220566"/>
                </a:lnTo>
                <a:lnTo>
                  <a:pt x="43833" y="263724"/>
                </a:lnTo>
                <a:lnTo>
                  <a:pt x="77723" y="297783"/>
                </a:lnTo>
                <a:lnTo>
                  <a:pt x="120668" y="320133"/>
                </a:lnTo>
                <a:lnTo>
                  <a:pt x="170071" y="328162"/>
                </a:lnTo>
                <a:lnTo>
                  <a:pt x="236074" y="328162"/>
                </a:lnTo>
                <a:lnTo>
                  <a:pt x="224174" y="332917"/>
                </a:lnTo>
                <a:lnTo>
                  <a:pt x="225615" y="336779"/>
                </a:lnTo>
                <a:lnTo>
                  <a:pt x="129053" y="336779"/>
                </a:lnTo>
                <a:lnTo>
                  <a:pt x="106020" y="398500"/>
                </a:lnTo>
                <a:close/>
              </a:path>
              <a:path w="351154" h="398779">
                <a:moveTo>
                  <a:pt x="302850" y="276505"/>
                </a:moveTo>
                <a:lnTo>
                  <a:pt x="285915" y="276505"/>
                </a:lnTo>
                <a:lnTo>
                  <a:pt x="302905" y="253936"/>
                </a:lnTo>
                <a:lnTo>
                  <a:pt x="315686" y="228466"/>
                </a:lnTo>
                <a:lnTo>
                  <a:pt x="323738" y="200618"/>
                </a:lnTo>
                <a:lnTo>
                  <a:pt x="326537" y="170917"/>
                </a:lnTo>
                <a:lnTo>
                  <a:pt x="318548" y="121271"/>
                </a:lnTo>
                <a:lnTo>
                  <a:pt x="296310" y="78113"/>
                </a:lnTo>
                <a:lnTo>
                  <a:pt x="262420" y="44053"/>
                </a:lnTo>
                <a:lnTo>
                  <a:pt x="219475" y="21702"/>
                </a:lnTo>
                <a:lnTo>
                  <a:pt x="170071" y="13672"/>
                </a:lnTo>
                <a:lnTo>
                  <a:pt x="233016" y="13672"/>
                </a:lnTo>
                <a:lnTo>
                  <a:pt x="290273" y="50118"/>
                </a:lnTo>
                <a:lnTo>
                  <a:pt x="316889" y="84721"/>
                </a:lnTo>
                <a:lnTo>
                  <a:pt x="334057" y="125534"/>
                </a:lnTo>
                <a:lnTo>
                  <a:pt x="340142" y="170917"/>
                </a:lnTo>
                <a:lnTo>
                  <a:pt x="337053" y="203432"/>
                </a:lnTo>
                <a:lnTo>
                  <a:pt x="328173" y="233896"/>
                </a:lnTo>
                <a:lnTo>
                  <a:pt x="314083" y="261729"/>
                </a:lnTo>
                <a:lnTo>
                  <a:pt x="302850" y="276505"/>
                </a:lnTo>
                <a:close/>
              </a:path>
              <a:path w="351154" h="398779">
                <a:moveTo>
                  <a:pt x="170071" y="300814"/>
                </a:moveTo>
                <a:lnTo>
                  <a:pt x="119808" y="290591"/>
                </a:lnTo>
                <a:lnTo>
                  <a:pt x="78717" y="262726"/>
                </a:lnTo>
                <a:lnTo>
                  <a:pt x="50990" y="221432"/>
                </a:lnTo>
                <a:lnTo>
                  <a:pt x="40817" y="170917"/>
                </a:lnTo>
                <a:lnTo>
                  <a:pt x="50990" y="120404"/>
                </a:lnTo>
                <a:lnTo>
                  <a:pt x="78717" y="79109"/>
                </a:lnTo>
                <a:lnTo>
                  <a:pt x="119808" y="51244"/>
                </a:lnTo>
                <a:lnTo>
                  <a:pt x="170071" y="41020"/>
                </a:lnTo>
                <a:lnTo>
                  <a:pt x="220334" y="51244"/>
                </a:lnTo>
                <a:lnTo>
                  <a:pt x="225423" y="54695"/>
                </a:lnTo>
                <a:lnTo>
                  <a:pt x="170071" y="54695"/>
                </a:lnTo>
                <a:lnTo>
                  <a:pt x="125099" y="63843"/>
                </a:lnTo>
                <a:lnTo>
                  <a:pt x="88335" y="88775"/>
                </a:lnTo>
                <a:lnTo>
                  <a:pt x="63527" y="125722"/>
                </a:lnTo>
                <a:lnTo>
                  <a:pt x="54425" y="170917"/>
                </a:lnTo>
                <a:lnTo>
                  <a:pt x="63527" y="216115"/>
                </a:lnTo>
                <a:lnTo>
                  <a:pt x="88334" y="253063"/>
                </a:lnTo>
                <a:lnTo>
                  <a:pt x="125098" y="277995"/>
                </a:lnTo>
                <a:lnTo>
                  <a:pt x="170071" y="287142"/>
                </a:lnTo>
                <a:lnTo>
                  <a:pt x="226379" y="287142"/>
                </a:lnTo>
                <a:lnTo>
                  <a:pt x="217704" y="291603"/>
                </a:lnTo>
                <a:lnTo>
                  <a:pt x="194673" y="298434"/>
                </a:lnTo>
                <a:lnTo>
                  <a:pt x="170071" y="300814"/>
                </a:lnTo>
                <a:close/>
              </a:path>
              <a:path w="351154" h="398779">
                <a:moveTo>
                  <a:pt x="274127" y="246842"/>
                </a:moveTo>
                <a:lnTo>
                  <a:pt x="257437" y="246842"/>
                </a:lnTo>
                <a:lnTo>
                  <a:pt x="269267" y="230460"/>
                </a:lnTo>
                <a:lnTo>
                  <a:pt x="278166" y="212119"/>
                </a:lnTo>
                <a:lnTo>
                  <a:pt x="283771" y="192159"/>
                </a:lnTo>
                <a:lnTo>
                  <a:pt x="285720" y="170917"/>
                </a:lnTo>
                <a:lnTo>
                  <a:pt x="276618" y="125722"/>
                </a:lnTo>
                <a:lnTo>
                  <a:pt x="251810" y="88775"/>
                </a:lnTo>
                <a:lnTo>
                  <a:pt x="215045" y="63843"/>
                </a:lnTo>
                <a:lnTo>
                  <a:pt x="170071" y="54695"/>
                </a:lnTo>
                <a:lnTo>
                  <a:pt x="225423" y="54695"/>
                </a:lnTo>
                <a:lnTo>
                  <a:pt x="261424" y="79109"/>
                </a:lnTo>
                <a:lnTo>
                  <a:pt x="289151" y="120404"/>
                </a:lnTo>
                <a:lnTo>
                  <a:pt x="299325" y="170917"/>
                </a:lnTo>
                <a:lnTo>
                  <a:pt x="297085" y="194972"/>
                </a:lnTo>
                <a:lnTo>
                  <a:pt x="290650" y="217545"/>
                </a:lnTo>
                <a:lnTo>
                  <a:pt x="280444" y="238247"/>
                </a:lnTo>
                <a:lnTo>
                  <a:pt x="274127" y="246842"/>
                </a:lnTo>
                <a:close/>
              </a:path>
              <a:path w="351154" h="398779">
                <a:moveTo>
                  <a:pt x="170071" y="259794"/>
                </a:moveTo>
                <a:lnTo>
                  <a:pt x="135680" y="252799"/>
                </a:lnTo>
                <a:lnTo>
                  <a:pt x="107566" y="233735"/>
                </a:lnTo>
                <a:lnTo>
                  <a:pt x="88595" y="205481"/>
                </a:lnTo>
                <a:lnTo>
                  <a:pt x="81634" y="170917"/>
                </a:lnTo>
                <a:lnTo>
                  <a:pt x="88596" y="136356"/>
                </a:lnTo>
                <a:lnTo>
                  <a:pt x="107569" y="108101"/>
                </a:lnTo>
                <a:lnTo>
                  <a:pt x="135684" y="89036"/>
                </a:lnTo>
                <a:lnTo>
                  <a:pt x="170071" y="82040"/>
                </a:lnTo>
                <a:lnTo>
                  <a:pt x="204460" y="89036"/>
                </a:lnTo>
                <a:lnTo>
                  <a:pt x="214310" y="95716"/>
                </a:lnTo>
                <a:lnTo>
                  <a:pt x="170068" y="95716"/>
                </a:lnTo>
                <a:lnTo>
                  <a:pt x="140968" y="101635"/>
                </a:lnTo>
                <a:lnTo>
                  <a:pt x="117180" y="117767"/>
                </a:lnTo>
                <a:lnTo>
                  <a:pt x="101128" y="141674"/>
                </a:lnTo>
                <a:lnTo>
                  <a:pt x="95239" y="170917"/>
                </a:lnTo>
                <a:lnTo>
                  <a:pt x="101128" y="200164"/>
                </a:lnTo>
                <a:lnTo>
                  <a:pt x="117179" y="224071"/>
                </a:lnTo>
                <a:lnTo>
                  <a:pt x="140968" y="240203"/>
                </a:lnTo>
                <a:lnTo>
                  <a:pt x="170068" y="246122"/>
                </a:lnTo>
                <a:lnTo>
                  <a:pt x="216905" y="246122"/>
                </a:lnTo>
                <a:lnTo>
                  <a:pt x="216411" y="246494"/>
                </a:lnTo>
                <a:lnTo>
                  <a:pt x="202186" y="253681"/>
                </a:lnTo>
                <a:lnTo>
                  <a:pt x="186648" y="258215"/>
                </a:lnTo>
                <a:lnTo>
                  <a:pt x="170071" y="259794"/>
                </a:lnTo>
                <a:close/>
              </a:path>
              <a:path w="351154" h="398779">
                <a:moveTo>
                  <a:pt x="245328" y="217169"/>
                </a:moveTo>
                <a:lnTo>
                  <a:pt x="228953" y="217169"/>
                </a:lnTo>
                <a:lnTo>
                  <a:pt x="235644" y="207009"/>
                </a:lnTo>
                <a:lnTo>
                  <a:pt x="240659" y="195798"/>
                </a:lnTo>
                <a:lnTo>
                  <a:pt x="243808" y="183709"/>
                </a:lnTo>
                <a:lnTo>
                  <a:pt x="244900" y="170917"/>
                </a:lnTo>
                <a:lnTo>
                  <a:pt x="239009" y="141672"/>
                </a:lnTo>
                <a:lnTo>
                  <a:pt x="222954" y="117766"/>
                </a:lnTo>
                <a:lnTo>
                  <a:pt x="199165" y="101634"/>
                </a:lnTo>
                <a:lnTo>
                  <a:pt x="170068" y="95716"/>
                </a:lnTo>
                <a:lnTo>
                  <a:pt x="214310" y="95716"/>
                </a:lnTo>
                <a:lnTo>
                  <a:pt x="232575" y="108103"/>
                </a:lnTo>
                <a:lnTo>
                  <a:pt x="251546" y="136356"/>
                </a:lnTo>
                <a:lnTo>
                  <a:pt x="258508" y="170917"/>
                </a:lnTo>
                <a:lnTo>
                  <a:pt x="257138" y="186534"/>
                </a:lnTo>
                <a:lnTo>
                  <a:pt x="253190" y="201265"/>
                </a:lnTo>
                <a:lnTo>
                  <a:pt x="246901" y="214872"/>
                </a:lnTo>
                <a:lnTo>
                  <a:pt x="245328" y="217169"/>
                </a:lnTo>
                <a:close/>
              </a:path>
              <a:path w="351154" h="398779">
                <a:moveTo>
                  <a:pt x="170068" y="218774"/>
                </a:moveTo>
                <a:lnTo>
                  <a:pt x="151553" y="215007"/>
                </a:lnTo>
                <a:lnTo>
                  <a:pt x="136414" y="204742"/>
                </a:lnTo>
                <a:lnTo>
                  <a:pt x="126197" y="189528"/>
                </a:lnTo>
                <a:lnTo>
                  <a:pt x="122448" y="170917"/>
                </a:lnTo>
                <a:lnTo>
                  <a:pt x="126197" y="152310"/>
                </a:lnTo>
                <a:lnTo>
                  <a:pt x="136413" y="137096"/>
                </a:lnTo>
                <a:lnTo>
                  <a:pt x="151551" y="126828"/>
                </a:lnTo>
                <a:lnTo>
                  <a:pt x="170068" y="123061"/>
                </a:lnTo>
                <a:lnTo>
                  <a:pt x="188586" y="126828"/>
                </a:lnTo>
                <a:lnTo>
                  <a:pt x="203194" y="136736"/>
                </a:lnTo>
                <a:lnTo>
                  <a:pt x="170071" y="136736"/>
                </a:lnTo>
                <a:lnTo>
                  <a:pt x="156846" y="139427"/>
                </a:lnTo>
                <a:lnTo>
                  <a:pt x="146033" y="146760"/>
                </a:lnTo>
                <a:lnTo>
                  <a:pt x="138736" y="157627"/>
                </a:lnTo>
                <a:lnTo>
                  <a:pt x="136059" y="170917"/>
                </a:lnTo>
                <a:lnTo>
                  <a:pt x="138736" y="184212"/>
                </a:lnTo>
                <a:lnTo>
                  <a:pt x="146032" y="195079"/>
                </a:lnTo>
                <a:lnTo>
                  <a:pt x="156845" y="202411"/>
                </a:lnTo>
                <a:lnTo>
                  <a:pt x="170071" y="205101"/>
                </a:lnTo>
                <a:lnTo>
                  <a:pt x="217367" y="205101"/>
                </a:lnTo>
                <a:lnTo>
                  <a:pt x="219642" y="207471"/>
                </a:lnTo>
                <a:lnTo>
                  <a:pt x="200737" y="207471"/>
                </a:lnTo>
                <a:lnTo>
                  <a:pt x="194089" y="212206"/>
                </a:lnTo>
                <a:lnTo>
                  <a:pt x="186672" y="215761"/>
                </a:lnTo>
                <a:lnTo>
                  <a:pt x="178621" y="217997"/>
                </a:lnTo>
                <a:lnTo>
                  <a:pt x="170068" y="218774"/>
                </a:lnTo>
                <a:close/>
              </a:path>
              <a:path w="351154" h="398779">
                <a:moveTo>
                  <a:pt x="214816" y="186937"/>
                </a:moveTo>
                <a:lnTo>
                  <a:pt x="199931" y="186937"/>
                </a:lnTo>
                <a:lnTo>
                  <a:pt x="202496" y="182137"/>
                </a:lnTo>
                <a:lnTo>
                  <a:pt x="204086" y="176741"/>
                </a:lnTo>
                <a:lnTo>
                  <a:pt x="183296" y="139427"/>
                </a:lnTo>
                <a:lnTo>
                  <a:pt x="170071" y="136736"/>
                </a:lnTo>
                <a:lnTo>
                  <a:pt x="203194" y="136736"/>
                </a:lnTo>
                <a:lnTo>
                  <a:pt x="203725" y="137096"/>
                </a:lnTo>
                <a:lnTo>
                  <a:pt x="213940" y="152310"/>
                </a:lnTo>
                <a:lnTo>
                  <a:pt x="217687" y="170917"/>
                </a:lnTo>
                <a:lnTo>
                  <a:pt x="217155" y="178064"/>
                </a:lnTo>
                <a:lnTo>
                  <a:pt x="215610" y="184881"/>
                </a:lnTo>
                <a:lnTo>
                  <a:pt x="214816" y="186937"/>
                </a:lnTo>
                <a:close/>
              </a:path>
              <a:path w="351154" h="398779">
                <a:moveTo>
                  <a:pt x="217367" y="205101"/>
                </a:moveTo>
                <a:lnTo>
                  <a:pt x="178084" y="205101"/>
                </a:lnTo>
                <a:lnTo>
                  <a:pt x="185358" y="202187"/>
                </a:lnTo>
                <a:lnTo>
                  <a:pt x="191179" y="197513"/>
                </a:lnTo>
                <a:lnTo>
                  <a:pt x="166974" y="172307"/>
                </a:lnTo>
                <a:lnTo>
                  <a:pt x="167054" y="167971"/>
                </a:lnTo>
                <a:lnTo>
                  <a:pt x="172470" y="162726"/>
                </a:lnTo>
                <a:lnTo>
                  <a:pt x="176774" y="162807"/>
                </a:lnTo>
                <a:lnTo>
                  <a:pt x="199931" y="186937"/>
                </a:lnTo>
                <a:lnTo>
                  <a:pt x="214816" y="186937"/>
                </a:lnTo>
                <a:lnTo>
                  <a:pt x="213133" y="191293"/>
                </a:lnTo>
                <a:lnTo>
                  <a:pt x="209805" y="197224"/>
                </a:lnTo>
                <a:lnTo>
                  <a:pt x="217367" y="205101"/>
                </a:lnTo>
                <a:close/>
              </a:path>
              <a:path w="351154" h="398779">
                <a:moveTo>
                  <a:pt x="216905" y="246122"/>
                </a:moveTo>
                <a:lnTo>
                  <a:pt x="170068" y="246122"/>
                </a:lnTo>
                <a:lnTo>
                  <a:pt x="183969" y="244810"/>
                </a:lnTo>
                <a:lnTo>
                  <a:pt x="197010" y="241041"/>
                </a:lnTo>
                <a:lnTo>
                  <a:pt x="208965" y="235065"/>
                </a:lnTo>
                <a:lnTo>
                  <a:pt x="219608" y="227131"/>
                </a:lnTo>
                <a:lnTo>
                  <a:pt x="200737" y="207471"/>
                </a:lnTo>
                <a:lnTo>
                  <a:pt x="219642" y="207471"/>
                </a:lnTo>
                <a:lnTo>
                  <a:pt x="228953" y="217169"/>
                </a:lnTo>
                <a:lnTo>
                  <a:pt x="245328" y="217169"/>
                </a:lnTo>
                <a:lnTo>
                  <a:pt x="238512" y="227121"/>
                </a:lnTo>
                <a:lnTo>
                  <a:pt x="247951" y="236958"/>
                </a:lnTo>
                <a:lnTo>
                  <a:pt x="229049" y="236958"/>
                </a:lnTo>
                <a:lnTo>
                  <a:pt x="216905" y="246122"/>
                </a:lnTo>
                <a:close/>
              </a:path>
              <a:path w="351154" h="398779">
                <a:moveTo>
                  <a:pt x="226379" y="287142"/>
                </a:moveTo>
                <a:lnTo>
                  <a:pt x="170071" y="287142"/>
                </a:lnTo>
                <a:lnTo>
                  <a:pt x="191998" y="285029"/>
                </a:lnTo>
                <a:lnTo>
                  <a:pt x="212531" y="278963"/>
                </a:lnTo>
                <a:lnTo>
                  <a:pt x="231296" y="269356"/>
                </a:lnTo>
                <a:lnTo>
                  <a:pt x="247920" y="256618"/>
                </a:lnTo>
                <a:lnTo>
                  <a:pt x="229049" y="236958"/>
                </a:lnTo>
                <a:lnTo>
                  <a:pt x="247951" y="236958"/>
                </a:lnTo>
                <a:lnTo>
                  <a:pt x="257437" y="246842"/>
                </a:lnTo>
                <a:lnTo>
                  <a:pt x="274127" y="246842"/>
                </a:lnTo>
                <a:lnTo>
                  <a:pt x="266890" y="256688"/>
                </a:lnTo>
                <a:lnTo>
                  <a:pt x="276256" y="266444"/>
                </a:lnTo>
                <a:lnTo>
                  <a:pt x="257357" y="266444"/>
                </a:lnTo>
                <a:lnTo>
                  <a:pt x="238739" y="280786"/>
                </a:lnTo>
                <a:lnTo>
                  <a:pt x="226379" y="287142"/>
                </a:lnTo>
                <a:close/>
              </a:path>
              <a:path w="351154" h="398779">
                <a:moveTo>
                  <a:pt x="236074" y="328162"/>
                </a:moveTo>
                <a:lnTo>
                  <a:pt x="170071" y="328162"/>
                </a:lnTo>
                <a:lnTo>
                  <a:pt x="200040" y="325265"/>
                </a:lnTo>
                <a:lnTo>
                  <a:pt x="228099" y="316939"/>
                </a:lnTo>
                <a:lnTo>
                  <a:pt x="253708" y="303737"/>
                </a:lnTo>
                <a:lnTo>
                  <a:pt x="276328" y="286207"/>
                </a:lnTo>
                <a:lnTo>
                  <a:pt x="257357" y="266444"/>
                </a:lnTo>
                <a:lnTo>
                  <a:pt x="276256" y="266444"/>
                </a:lnTo>
                <a:lnTo>
                  <a:pt x="285915" y="276505"/>
                </a:lnTo>
                <a:lnTo>
                  <a:pt x="302850" y="276505"/>
                </a:lnTo>
                <a:lnTo>
                  <a:pt x="295365" y="286351"/>
                </a:lnTo>
                <a:lnTo>
                  <a:pt x="304665" y="296040"/>
                </a:lnTo>
                <a:lnTo>
                  <a:pt x="285762" y="296040"/>
                </a:lnTo>
                <a:lnTo>
                  <a:pt x="272008" y="307605"/>
                </a:lnTo>
                <a:lnTo>
                  <a:pt x="257083" y="317680"/>
                </a:lnTo>
                <a:lnTo>
                  <a:pt x="241100" y="326154"/>
                </a:lnTo>
                <a:lnTo>
                  <a:pt x="236074" y="328162"/>
                </a:lnTo>
                <a:close/>
              </a:path>
              <a:path w="351154" h="398779">
                <a:moveTo>
                  <a:pt x="315638" y="350928"/>
                </a:moveTo>
                <a:lnTo>
                  <a:pt x="311757" y="350928"/>
                </a:lnTo>
                <a:lnTo>
                  <a:pt x="308004" y="350797"/>
                </a:lnTo>
                <a:lnTo>
                  <a:pt x="305053" y="347646"/>
                </a:lnTo>
                <a:lnTo>
                  <a:pt x="306038" y="317160"/>
                </a:lnTo>
                <a:lnTo>
                  <a:pt x="285762" y="296040"/>
                </a:lnTo>
                <a:lnTo>
                  <a:pt x="304665" y="296040"/>
                </a:lnTo>
                <a:lnTo>
                  <a:pt x="315743" y="307580"/>
                </a:lnTo>
                <a:lnTo>
                  <a:pt x="347993" y="307580"/>
                </a:lnTo>
                <a:lnTo>
                  <a:pt x="351039" y="310644"/>
                </a:lnTo>
                <a:lnTo>
                  <a:pt x="351032" y="318195"/>
                </a:lnTo>
                <a:lnTo>
                  <a:pt x="347990" y="321256"/>
                </a:lnTo>
                <a:lnTo>
                  <a:pt x="319512" y="321256"/>
                </a:lnTo>
                <a:lnTo>
                  <a:pt x="318661" y="348008"/>
                </a:lnTo>
                <a:lnTo>
                  <a:pt x="315638" y="350928"/>
                </a:lnTo>
                <a:close/>
              </a:path>
              <a:path w="351154" h="398779">
                <a:moveTo>
                  <a:pt x="170068" y="341838"/>
                </a:moveTo>
                <a:lnTo>
                  <a:pt x="159542" y="341509"/>
                </a:lnTo>
                <a:lnTo>
                  <a:pt x="149186" y="340540"/>
                </a:lnTo>
                <a:lnTo>
                  <a:pt x="139018" y="338955"/>
                </a:lnTo>
                <a:lnTo>
                  <a:pt x="129053" y="336779"/>
                </a:lnTo>
                <a:lnTo>
                  <a:pt x="211086" y="336779"/>
                </a:lnTo>
                <a:lnTo>
                  <a:pt x="201120" y="338955"/>
                </a:lnTo>
                <a:lnTo>
                  <a:pt x="190951" y="340540"/>
                </a:lnTo>
                <a:lnTo>
                  <a:pt x="180594" y="341509"/>
                </a:lnTo>
                <a:lnTo>
                  <a:pt x="170068" y="341838"/>
                </a:lnTo>
                <a:close/>
              </a:path>
              <a:path w="351154" h="398779">
                <a:moveTo>
                  <a:pt x="234118" y="398500"/>
                </a:moveTo>
                <a:lnTo>
                  <a:pt x="211086" y="336779"/>
                </a:lnTo>
                <a:lnTo>
                  <a:pt x="225615" y="336779"/>
                </a:lnTo>
                <a:lnTo>
                  <a:pt x="246853" y="393697"/>
                </a:lnTo>
                <a:lnTo>
                  <a:pt x="234118" y="3985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 txBox="1"/>
          <p:nvPr/>
        </p:nvSpPr>
        <p:spPr>
          <a:xfrm>
            <a:off x="1395306" y="4094580"/>
            <a:ext cx="506730" cy="2774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50" b="1" spc="35" dirty="0">
                <a:solidFill>
                  <a:srgbClr val="FFFFFF"/>
                </a:solidFill>
                <a:latin typeface="Gill Sans MT"/>
                <a:cs typeface="Gill Sans MT"/>
              </a:rPr>
              <a:t>1990</a:t>
            </a:r>
            <a:endParaRPr sz="1650">
              <a:latin typeface="Gill Sans MT"/>
              <a:cs typeface="Gill Sans MT"/>
            </a:endParaRPr>
          </a:p>
        </p:txBody>
      </p:sp>
      <p:sp>
        <p:nvSpPr>
          <p:cNvPr id="86" name="object 86"/>
          <p:cNvSpPr txBox="1"/>
          <p:nvPr/>
        </p:nvSpPr>
        <p:spPr>
          <a:xfrm>
            <a:off x="4536914" y="4100933"/>
            <a:ext cx="506730" cy="2774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50" b="1" spc="35" dirty="0">
                <a:solidFill>
                  <a:srgbClr val="FFFFFF"/>
                </a:solidFill>
                <a:latin typeface="Gill Sans MT"/>
                <a:cs typeface="Gill Sans MT"/>
              </a:rPr>
              <a:t>1997</a:t>
            </a:r>
            <a:endParaRPr sz="1650" dirty="0">
              <a:latin typeface="Gill Sans MT"/>
              <a:cs typeface="Gill Sans MT"/>
            </a:endParaRPr>
          </a:p>
        </p:txBody>
      </p:sp>
      <p:sp>
        <p:nvSpPr>
          <p:cNvPr id="87" name="object 87"/>
          <p:cNvSpPr txBox="1"/>
          <p:nvPr/>
        </p:nvSpPr>
        <p:spPr>
          <a:xfrm>
            <a:off x="7678523" y="4097756"/>
            <a:ext cx="506730" cy="2774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50" b="1" spc="35" dirty="0">
                <a:solidFill>
                  <a:srgbClr val="FFFFFF"/>
                </a:solidFill>
                <a:latin typeface="Gill Sans MT"/>
                <a:cs typeface="Gill Sans MT"/>
              </a:rPr>
              <a:t>2007</a:t>
            </a:r>
            <a:endParaRPr sz="1650">
              <a:latin typeface="Gill Sans MT"/>
              <a:cs typeface="Gill Sans MT"/>
            </a:endParaRPr>
          </a:p>
        </p:txBody>
      </p:sp>
      <p:sp>
        <p:nvSpPr>
          <p:cNvPr id="88" name="object 88"/>
          <p:cNvSpPr txBox="1"/>
          <p:nvPr/>
        </p:nvSpPr>
        <p:spPr>
          <a:xfrm>
            <a:off x="10820132" y="4104109"/>
            <a:ext cx="506730" cy="2774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50" b="1" spc="35" dirty="0">
                <a:solidFill>
                  <a:srgbClr val="FFFFFF"/>
                </a:solidFill>
                <a:latin typeface="Gill Sans MT"/>
                <a:cs typeface="Gill Sans MT"/>
              </a:rPr>
              <a:t>2019</a:t>
            </a:r>
            <a:endParaRPr sz="1650">
              <a:latin typeface="Gill Sans MT"/>
              <a:cs typeface="Gill Sans MT"/>
            </a:endParaRPr>
          </a:p>
        </p:txBody>
      </p:sp>
      <p:sp>
        <p:nvSpPr>
          <p:cNvPr id="89" name="object 3">
            <a:extLst>
              <a:ext uri="{FF2B5EF4-FFF2-40B4-BE49-F238E27FC236}">
                <a16:creationId xmlns:a16="http://schemas.microsoft.com/office/drawing/2014/main" id="{0798A997-6846-574F-BBE5-BD0269A976AC}"/>
              </a:ext>
            </a:extLst>
          </p:cNvPr>
          <p:cNvSpPr/>
          <p:nvPr/>
        </p:nvSpPr>
        <p:spPr>
          <a:xfrm>
            <a:off x="0" y="628660"/>
            <a:ext cx="1229447" cy="438140"/>
          </a:xfrm>
          <a:custGeom>
            <a:avLst/>
            <a:gdLst/>
            <a:ahLst/>
            <a:cxnLst/>
            <a:rect l="l" t="t" r="r" b="b"/>
            <a:pathLst>
              <a:path w="953135" h="953135">
                <a:moveTo>
                  <a:pt x="0" y="0"/>
                </a:moveTo>
                <a:lnTo>
                  <a:pt x="952965" y="0"/>
                </a:lnTo>
                <a:lnTo>
                  <a:pt x="952965" y="952965"/>
                </a:lnTo>
                <a:lnTo>
                  <a:pt x="0" y="952965"/>
                </a:lnTo>
                <a:lnTo>
                  <a:pt x="0" y="0"/>
                </a:lnTo>
                <a:close/>
              </a:path>
            </a:pathLst>
          </a:custGeom>
          <a:solidFill>
            <a:srgbClr val="2E648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A25C5EF-7CAC-294D-95EF-4DF800D948A3}"/>
              </a:ext>
            </a:extLst>
          </p:cNvPr>
          <p:cNvSpPr/>
          <p:nvPr/>
        </p:nvSpPr>
        <p:spPr>
          <a:xfrm>
            <a:off x="0" y="0"/>
            <a:ext cx="13004800" cy="7315200"/>
          </a:xfrm>
          <a:prstGeom prst="rect">
            <a:avLst/>
          </a:prstGeom>
          <a:solidFill>
            <a:schemeClr val="tx1">
              <a:alpha val="5977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" name="object 2">
            <a:extLst>
              <a:ext uri="{FF2B5EF4-FFF2-40B4-BE49-F238E27FC236}">
                <a16:creationId xmlns:a16="http://schemas.microsoft.com/office/drawing/2014/main" id="{B069808A-5388-A846-A07E-29575E9F0C4C}"/>
              </a:ext>
            </a:extLst>
          </p:cNvPr>
          <p:cNvSpPr txBox="1">
            <a:spLocks/>
          </p:cNvSpPr>
          <p:nvPr/>
        </p:nvSpPr>
        <p:spPr>
          <a:xfrm>
            <a:off x="2921000" y="2514600"/>
            <a:ext cx="8113776" cy="165429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114300" rIns="0" bIns="0" rtlCol="0">
            <a:spAutoFit/>
          </a:bodyPr>
          <a:lstStyle>
            <a:lvl1pPr>
              <a:defRPr sz="3600" b="0" i="0">
                <a:solidFill>
                  <a:srgbClr val="2E6480"/>
                </a:solidFill>
                <a:latin typeface="Calibri"/>
                <a:ea typeface="+mj-ea"/>
                <a:cs typeface="Calibri"/>
              </a:defRPr>
            </a:lvl1pPr>
          </a:lstStyle>
          <a:p>
            <a:pPr algn="ctr">
              <a:spcBef>
                <a:spcPts val="600"/>
              </a:spcBef>
            </a:pPr>
            <a:br>
              <a:rPr lang="fr-CA" sz="3200" b="1" kern="0" dirty="0">
                <a:solidFill>
                  <a:srgbClr val="324C5B"/>
                </a:solidFill>
                <a:latin typeface="Helvetica" pitchFamily="2" charset="0"/>
                <a:cs typeface="Gill Sans MT"/>
              </a:rPr>
            </a:br>
            <a:r>
              <a:rPr lang="fr-CA" b="1" kern="0" dirty="0">
                <a:solidFill>
                  <a:schemeClr val="bg1"/>
                </a:solidFill>
                <a:latin typeface="Helvetica" pitchFamily="2" charset="0"/>
                <a:cs typeface="Gill Sans MT"/>
              </a:rPr>
              <a:t>PÉRIODE D’ÉCHANGE</a:t>
            </a:r>
            <a:br>
              <a:rPr lang="fr-CA" sz="3200" b="1" kern="0" dirty="0">
                <a:solidFill>
                  <a:srgbClr val="324C5B"/>
                </a:solidFill>
                <a:latin typeface="Helvetica" pitchFamily="2" charset="0"/>
                <a:cs typeface="Gill Sans MT"/>
              </a:rPr>
            </a:br>
            <a:endParaRPr lang="fr-CA" sz="3200" b="1" kern="0" dirty="0">
              <a:solidFill>
                <a:srgbClr val="324C5B"/>
              </a:solidFill>
              <a:latin typeface="Helvetica" pitchFamily="2" charset="0"/>
              <a:cs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894104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CF84AC00-7C30-E442-8845-20AF37BD48F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033165A-4AAD-0445-AD9E-07147A6C4B9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2600" y="1371600"/>
            <a:ext cx="8534400" cy="4738092"/>
          </a:xfrm>
        </p:spPr>
        <p:txBody>
          <a:bodyPr/>
          <a:lstStyle/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fr-FR" dirty="0"/>
              <a:t>Lorem ipsum dolor sit amet, consectetuer adipiscing elit. 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fr-FR" dirty="0" err="1"/>
              <a:t>Maecenas</a:t>
            </a:r>
            <a:r>
              <a:rPr lang="fr-FR" dirty="0"/>
              <a:t> porttitor congue massa. 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fr-FR" dirty="0" err="1"/>
              <a:t>Fusce</a:t>
            </a:r>
            <a:r>
              <a:rPr lang="fr-FR" dirty="0"/>
              <a:t> posuere, magna sed </a:t>
            </a:r>
            <a:r>
              <a:rPr lang="fr-FR" dirty="0" err="1"/>
              <a:t>pulvinar</a:t>
            </a:r>
            <a:r>
              <a:rPr lang="fr-FR" dirty="0"/>
              <a:t> </a:t>
            </a:r>
            <a:r>
              <a:rPr lang="fr-FR" dirty="0" err="1"/>
              <a:t>ultricies</a:t>
            </a:r>
            <a:r>
              <a:rPr lang="fr-FR" dirty="0"/>
              <a:t>.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fr-FR" dirty="0"/>
              <a:t>Nunc viverra imperdiet enim. 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fr-FR" dirty="0"/>
              <a:t>Pellentesque habitant morbi tristique senectus et netus et malesuada fames ac turpis egestas. 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fr-FR" dirty="0" err="1"/>
              <a:t>Proin</a:t>
            </a:r>
            <a:r>
              <a:rPr lang="fr-FR" dirty="0"/>
              <a:t> pharetra nonummy pede. 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D86D252-ED8F-1C44-9C1A-8F901391AE4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2600" y="533400"/>
            <a:ext cx="8534400" cy="457200"/>
          </a:xfrm>
        </p:spPr>
        <p:txBody>
          <a:bodyPr/>
          <a:lstStyle/>
          <a:p>
            <a:r>
              <a:rPr lang="fr-FR" dirty="0"/>
              <a:t>CE QU’ON A APPRIS DANS CE COURS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7913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56C00F6-EF2D-7F45-903C-2FE38304819A}"/>
              </a:ext>
            </a:extLst>
          </p:cNvPr>
          <p:cNvSpPr txBox="1">
            <a:spLocks/>
          </p:cNvSpPr>
          <p:nvPr/>
        </p:nvSpPr>
        <p:spPr>
          <a:xfrm>
            <a:off x="3302000" y="1265697"/>
            <a:ext cx="6934417" cy="430887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Helvetica" pitchFamily="2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2400" b="1" i="0" u="none" strike="noStrike" kern="0" cap="none" spc="0" normalizeH="0" baseline="0" noProof="0" dirty="0">
                <a:ln>
                  <a:noFill/>
                </a:ln>
                <a:solidFill>
                  <a:srgbClr val="2C647F"/>
                </a:solidFill>
                <a:effectLst/>
                <a:uLnTx/>
                <a:uFillTx/>
                <a:latin typeface="Helvetica" pitchFamily="2" charset="0"/>
                <a:ea typeface="+mj-ea"/>
                <a:cs typeface="+mj-cs"/>
              </a:rPr>
              <a:t>POUR LE PROCHAIN COURS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22873FB-8C48-984A-9519-1BBC69ECC175}"/>
              </a:ext>
            </a:extLst>
          </p:cNvPr>
          <p:cNvSpPr txBox="1">
            <a:spLocks/>
          </p:cNvSpPr>
          <p:nvPr/>
        </p:nvSpPr>
        <p:spPr>
          <a:xfrm>
            <a:off x="3530600" y="2362200"/>
            <a:ext cx="8862568" cy="3283848"/>
          </a:xfrm>
          <a:prstGeom prst="rect">
            <a:avLst/>
          </a:prstGeom>
        </p:spPr>
        <p:txBody>
          <a:bodyPr/>
          <a:lstStyle>
            <a:lvl1pPr marL="0">
              <a:defRPr b="0" i="0">
                <a:latin typeface="Helvetica Light" panose="020B0403020202020204" pitchFamily="34" charset="0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-CA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Light" panose="020B040302020202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CA" sz="1800" b="0" i="0" u="none" strike="noStrike" kern="0" cap="none" spc="0" normalizeH="0" baseline="0" noProof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Light" panose="020B0403020202020204" pitchFamily="34" charset="0"/>
                <a:ea typeface="+mn-ea"/>
                <a:cs typeface="+mn-cs"/>
              </a:rPr>
              <a:t>Lorem ipsum dolor sit amet, consectetuer adipiscing elit.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-CA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Light" panose="020B040302020202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CA" sz="1800" b="0" i="0" u="none" strike="noStrike" kern="0" cap="none" spc="0" normalizeH="0" baseline="0" noProof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Light" panose="020B0403020202020204" pitchFamily="34" charset="0"/>
                <a:ea typeface="+mn-ea"/>
                <a:cs typeface="+mn-cs"/>
              </a:rPr>
              <a:t>Maecenas porttitor congue massa.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-CA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Light" panose="020B040302020202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CA" sz="1800" b="0" i="0" u="none" strike="noStrike" kern="0" cap="none" spc="0" normalizeH="0" baseline="0" noProof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Light" panose="020B0403020202020204" pitchFamily="34" charset="0"/>
                <a:ea typeface="+mn-ea"/>
                <a:cs typeface="+mn-cs"/>
              </a:rPr>
              <a:t>Nunc viverra imperdiet enim.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-CA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Light" panose="020B040302020202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CA" sz="1800" b="0" i="0" u="none" strike="noStrike" kern="0" cap="none" spc="0" normalizeH="0" baseline="0" noProof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Light" panose="020B0403020202020204" pitchFamily="34" charset="0"/>
                <a:ea typeface="+mn-ea"/>
                <a:cs typeface="+mn-cs"/>
              </a:rPr>
              <a:t>Pellentesque habitant morbi tristique senectus et netus et malesuada fames. </a:t>
            </a: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5ED86174-A87A-E943-AB56-D422B104866C}"/>
              </a:ext>
            </a:extLst>
          </p:cNvPr>
          <p:cNvCxnSpPr>
            <a:cxnSpLocks/>
          </p:cNvCxnSpPr>
          <p:nvPr/>
        </p:nvCxnSpPr>
        <p:spPr>
          <a:xfrm>
            <a:off x="3302000" y="1981200"/>
            <a:ext cx="79248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9038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>
            <a:extLst>
              <a:ext uri="{FF2B5EF4-FFF2-40B4-BE49-F238E27FC236}">
                <a16:creationId xmlns:a16="http://schemas.microsoft.com/office/drawing/2014/main" id="{0A06FB3D-0B3B-1E4B-8BF5-735568DDD54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73200" y="990600"/>
            <a:ext cx="3714740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fr-CA" sz="2800" b="1" dirty="0">
                <a:latin typeface="Helvetica" pitchFamily="2" charset="0"/>
              </a:rPr>
              <a:t>RÉFÉRENCES </a:t>
            </a:r>
            <a:endParaRPr sz="2800" b="1" spc="600" dirty="0">
              <a:solidFill>
                <a:srgbClr val="BF504D"/>
              </a:solidFill>
              <a:latin typeface="Helvetica" pitchFamily="2" charset="0"/>
            </a:endParaRPr>
          </a:p>
        </p:txBody>
      </p:sp>
      <p:sp>
        <p:nvSpPr>
          <p:cNvPr id="10" name="object 7">
            <a:extLst>
              <a:ext uri="{FF2B5EF4-FFF2-40B4-BE49-F238E27FC236}">
                <a16:creationId xmlns:a16="http://schemas.microsoft.com/office/drawing/2014/main" id="{0691F860-2356-814A-83B2-C7D163C66350}"/>
              </a:ext>
            </a:extLst>
          </p:cNvPr>
          <p:cNvSpPr txBox="1"/>
          <p:nvPr/>
        </p:nvSpPr>
        <p:spPr>
          <a:xfrm>
            <a:off x="1255776" y="2136832"/>
            <a:ext cx="6649393" cy="714106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12700" marR="5080" algn="just">
              <a:lnSpc>
                <a:spcPct val="143800"/>
              </a:lnSpc>
              <a:spcBef>
                <a:spcPts val="295"/>
              </a:spcBef>
            </a:pPr>
            <a:r>
              <a:rPr lang="fr-CA" sz="1650" b="1" spc="-40" dirty="0">
                <a:solidFill>
                  <a:srgbClr val="2E6480"/>
                </a:solidFill>
                <a:latin typeface="Helvetica" pitchFamily="2" charset="0"/>
                <a:cs typeface="Gill Sans MT"/>
              </a:rPr>
              <a:t>Point 1</a:t>
            </a:r>
            <a:endParaRPr lang="fr-CA" sz="1650" b="1" spc="-105" dirty="0">
              <a:solidFill>
                <a:srgbClr val="2E6480"/>
              </a:solidFill>
              <a:latin typeface="Helvetica" pitchFamily="2" charset="0"/>
              <a:cs typeface="Gill Sans MT"/>
            </a:endParaRPr>
          </a:p>
          <a:p>
            <a:pPr marL="12700" marR="5080">
              <a:lnSpc>
                <a:spcPct val="143800"/>
              </a:lnSpc>
              <a:spcBef>
                <a:spcPts val="295"/>
              </a:spcBef>
            </a:pPr>
            <a:r>
              <a:rPr sz="1350" spc="40" dirty="0">
                <a:solidFill>
                  <a:srgbClr val="292929"/>
                </a:solidFill>
                <a:latin typeface="Helvetica Light" panose="020B0403020202020204" pitchFamily="34" charset="0"/>
                <a:cs typeface="Gill Sans MT"/>
              </a:rPr>
              <a:t>Lorem</a:t>
            </a:r>
            <a:r>
              <a:rPr sz="1350" spc="-65" dirty="0">
                <a:solidFill>
                  <a:srgbClr val="292929"/>
                </a:solidFill>
                <a:latin typeface="Helvetica Light" panose="020B0403020202020204" pitchFamily="34" charset="0"/>
                <a:cs typeface="Gill Sans MT"/>
              </a:rPr>
              <a:t> </a:t>
            </a:r>
            <a:r>
              <a:rPr sz="1350" spc="100" dirty="0">
                <a:solidFill>
                  <a:srgbClr val="292929"/>
                </a:solidFill>
                <a:latin typeface="Helvetica Light" panose="020B0403020202020204" pitchFamily="34" charset="0"/>
                <a:cs typeface="Gill Sans MT"/>
              </a:rPr>
              <a:t>ipsum</a:t>
            </a:r>
            <a:r>
              <a:rPr sz="1350" spc="-65" dirty="0">
                <a:solidFill>
                  <a:srgbClr val="292929"/>
                </a:solidFill>
                <a:latin typeface="Helvetica Light" panose="020B0403020202020204" pitchFamily="34" charset="0"/>
                <a:cs typeface="Gill Sans MT"/>
              </a:rPr>
              <a:t> </a:t>
            </a:r>
            <a:r>
              <a:rPr sz="1350" spc="15" dirty="0">
                <a:solidFill>
                  <a:srgbClr val="292929"/>
                </a:solidFill>
                <a:latin typeface="Helvetica Light" panose="020B0403020202020204" pitchFamily="34" charset="0"/>
                <a:cs typeface="Gill Sans MT"/>
              </a:rPr>
              <a:t>dolor</a:t>
            </a:r>
            <a:r>
              <a:rPr sz="1350" spc="-65" dirty="0">
                <a:solidFill>
                  <a:srgbClr val="292929"/>
                </a:solidFill>
                <a:latin typeface="Helvetica Light" panose="020B0403020202020204" pitchFamily="34" charset="0"/>
                <a:cs typeface="Gill Sans MT"/>
              </a:rPr>
              <a:t> </a:t>
            </a:r>
            <a:r>
              <a:rPr sz="1350" spc="65" dirty="0">
                <a:solidFill>
                  <a:srgbClr val="292929"/>
                </a:solidFill>
                <a:latin typeface="Helvetica Light" panose="020B0403020202020204" pitchFamily="34" charset="0"/>
                <a:cs typeface="Gill Sans MT"/>
              </a:rPr>
              <a:t>sit</a:t>
            </a:r>
            <a:r>
              <a:rPr sz="1350" spc="-65" dirty="0">
                <a:solidFill>
                  <a:srgbClr val="292929"/>
                </a:solidFill>
                <a:latin typeface="Helvetica Light" panose="020B0403020202020204" pitchFamily="34" charset="0"/>
                <a:cs typeface="Gill Sans MT"/>
              </a:rPr>
              <a:t> </a:t>
            </a:r>
            <a:r>
              <a:rPr sz="1350" spc="65" dirty="0">
                <a:solidFill>
                  <a:srgbClr val="292929"/>
                </a:solidFill>
                <a:latin typeface="Helvetica Light" panose="020B0403020202020204" pitchFamily="34" charset="0"/>
                <a:cs typeface="Gill Sans MT"/>
              </a:rPr>
              <a:t>amet,  </a:t>
            </a:r>
            <a:r>
              <a:rPr sz="1350" spc="55" dirty="0">
                <a:solidFill>
                  <a:srgbClr val="292929"/>
                </a:solidFill>
                <a:latin typeface="Helvetica Light" panose="020B0403020202020204" pitchFamily="34" charset="0"/>
                <a:cs typeface="Gill Sans MT"/>
              </a:rPr>
              <a:t>consectetur </a:t>
            </a:r>
            <a:r>
              <a:rPr sz="1350" spc="95" dirty="0">
                <a:solidFill>
                  <a:srgbClr val="292929"/>
                </a:solidFill>
                <a:latin typeface="Helvetica Light" panose="020B0403020202020204" pitchFamily="34" charset="0"/>
                <a:cs typeface="Gill Sans MT"/>
              </a:rPr>
              <a:t>adipiscing</a:t>
            </a:r>
            <a:r>
              <a:rPr sz="1350" spc="-185" dirty="0">
                <a:solidFill>
                  <a:srgbClr val="292929"/>
                </a:solidFill>
                <a:latin typeface="Helvetica Light" panose="020B0403020202020204" pitchFamily="34" charset="0"/>
                <a:cs typeface="Gill Sans MT"/>
              </a:rPr>
              <a:t> </a:t>
            </a:r>
            <a:r>
              <a:rPr sz="1350" spc="35" dirty="0">
                <a:solidFill>
                  <a:srgbClr val="292929"/>
                </a:solidFill>
                <a:latin typeface="Helvetica Light" panose="020B0403020202020204" pitchFamily="34" charset="0"/>
                <a:cs typeface="Gill Sans MT"/>
              </a:rPr>
              <a:t>elit.</a:t>
            </a:r>
            <a:endParaRPr sz="1350" dirty="0">
              <a:latin typeface="Helvetica Light" panose="020B0403020202020204" pitchFamily="34" charset="0"/>
              <a:cs typeface="Gill Sans MT"/>
            </a:endParaRPr>
          </a:p>
        </p:txBody>
      </p:sp>
      <p:sp>
        <p:nvSpPr>
          <p:cNvPr id="11" name="object 8">
            <a:extLst>
              <a:ext uri="{FF2B5EF4-FFF2-40B4-BE49-F238E27FC236}">
                <a16:creationId xmlns:a16="http://schemas.microsoft.com/office/drawing/2014/main" id="{189B5055-0F35-754B-A34D-46267B7A7B67}"/>
              </a:ext>
            </a:extLst>
          </p:cNvPr>
          <p:cNvSpPr txBox="1"/>
          <p:nvPr/>
        </p:nvSpPr>
        <p:spPr>
          <a:xfrm>
            <a:off x="1255776" y="3096259"/>
            <a:ext cx="6801793" cy="714106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9144" marR="9144" algn="just">
              <a:lnSpc>
                <a:spcPct val="144000"/>
              </a:lnSpc>
              <a:spcBef>
                <a:spcPts val="295"/>
              </a:spcBef>
            </a:pPr>
            <a:r>
              <a:rPr lang="fr-CA" sz="1650" b="1" spc="-40" dirty="0">
                <a:solidFill>
                  <a:srgbClr val="2E6480"/>
                </a:solidFill>
                <a:latin typeface="Helvetica" pitchFamily="2" charset="0"/>
                <a:cs typeface="Gill Sans MT" panose="020B0502020104020203" pitchFamily="34" charset="77"/>
              </a:rPr>
              <a:t>Point 2</a:t>
            </a:r>
            <a:endParaRPr lang="fr-CA" sz="1600" dirty="0">
              <a:latin typeface="Helvetica" pitchFamily="2" charset="0"/>
            </a:endParaRPr>
          </a:p>
          <a:p>
            <a:pPr marL="12700" marR="5080">
              <a:lnSpc>
                <a:spcPct val="143800"/>
              </a:lnSpc>
              <a:spcBef>
                <a:spcPts val="295"/>
              </a:spcBef>
            </a:pPr>
            <a:r>
              <a:rPr sz="1350" spc="40" dirty="0">
                <a:solidFill>
                  <a:srgbClr val="292929"/>
                </a:solidFill>
                <a:latin typeface="Helvetica Light" panose="020B0403020202020204" pitchFamily="34" charset="0"/>
                <a:cs typeface="Gill Sans MT"/>
              </a:rPr>
              <a:t>Lorem</a:t>
            </a:r>
            <a:r>
              <a:rPr sz="1350" spc="-65" dirty="0">
                <a:solidFill>
                  <a:srgbClr val="292929"/>
                </a:solidFill>
                <a:latin typeface="Helvetica Light" panose="020B0403020202020204" pitchFamily="34" charset="0"/>
                <a:cs typeface="Gill Sans MT"/>
              </a:rPr>
              <a:t> </a:t>
            </a:r>
            <a:r>
              <a:rPr sz="1350" spc="100" dirty="0">
                <a:solidFill>
                  <a:srgbClr val="292929"/>
                </a:solidFill>
                <a:latin typeface="Helvetica Light" panose="020B0403020202020204" pitchFamily="34" charset="0"/>
                <a:cs typeface="Gill Sans MT"/>
              </a:rPr>
              <a:t>ipsum</a:t>
            </a:r>
            <a:r>
              <a:rPr sz="1350" spc="-65" dirty="0">
                <a:solidFill>
                  <a:srgbClr val="292929"/>
                </a:solidFill>
                <a:latin typeface="Helvetica Light" panose="020B0403020202020204" pitchFamily="34" charset="0"/>
                <a:cs typeface="Gill Sans MT"/>
              </a:rPr>
              <a:t> </a:t>
            </a:r>
            <a:r>
              <a:rPr sz="1350" spc="15" dirty="0">
                <a:solidFill>
                  <a:srgbClr val="292929"/>
                </a:solidFill>
                <a:latin typeface="Helvetica Light" panose="020B0403020202020204" pitchFamily="34" charset="0"/>
                <a:cs typeface="Gill Sans MT"/>
              </a:rPr>
              <a:t>dolor</a:t>
            </a:r>
            <a:r>
              <a:rPr sz="1350" spc="-65" dirty="0">
                <a:solidFill>
                  <a:srgbClr val="292929"/>
                </a:solidFill>
                <a:latin typeface="Helvetica Light" panose="020B0403020202020204" pitchFamily="34" charset="0"/>
                <a:cs typeface="Gill Sans MT"/>
              </a:rPr>
              <a:t> </a:t>
            </a:r>
            <a:r>
              <a:rPr sz="1350" spc="65" dirty="0">
                <a:solidFill>
                  <a:srgbClr val="292929"/>
                </a:solidFill>
                <a:latin typeface="Helvetica Light" panose="020B0403020202020204" pitchFamily="34" charset="0"/>
                <a:cs typeface="Gill Sans MT"/>
              </a:rPr>
              <a:t>sit</a:t>
            </a:r>
            <a:r>
              <a:rPr sz="1350" spc="-65" dirty="0">
                <a:solidFill>
                  <a:srgbClr val="292929"/>
                </a:solidFill>
                <a:latin typeface="Helvetica Light" panose="020B0403020202020204" pitchFamily="34" charset="0"/>
                <a:cs typeface="Gill Sans MT"/>
              </a:rPr>
              <a:t> </a:t>
            </a:r>
            <a:r>
              <a:rPr sz="1350" spc="65" dirty="0">
                <a:solidFill>
                  <a:srgbClr val="292929"/>
                </a:solidFill>
                <a:latin typeface="Helvetica Light" panose="020B0403020202020204" pitchFamily="34" charset="0"/>
                <a:cs typeface="Gill Sans MT"/>
              </a:rPr>
              <a:t>amet,  </a:t>
            </a:r>
            <a:r>
              <a:rPr sz="1350" spc="55" dirty="0">
                <a:solidFill>
                  <a:srgbClr val="292929"/>
                </a:solidFill>
                <a:latin typeface="Helvetica Light" panose="020B0403020202020204" pitchFamily="34" charset="0"/>
                <a:cs typeface="Gill Sans MT"/>
              </a:rPr>
              <a:t>consectetur </a:t>
            </a:r>
            <a:r>
              <a:rPr sz="1350" spc="95" dirty="0">
                <a:solidFill>
                  <a:srgbClr val="292929"/>
                </a:solidFill>
                <a:latin typeface="Helvetica Light" panose="020B0403020202020204" pitchFamily="34" charset="0"/>
                <a:cs typeface="Gill Sans MT"/>
              </a:rPr>
              <a:t>adipiscing</a:t>
            </a:r>
            <a:r>
              <a:rPr sz="1350" spc="-185" dirty="0">
                <a:solidFill>
                  <a:srgbClr val="292929"/>
                </a:solidFill>
                <a:latin typeface="Helvetica Light" panose="020B0403020202020204" pitchFamily="34" charset="0"/>
                <a:cs typeface="Gill Sans MT"/>
              </a:rPr>
              <a:t> </a:t>
            </a:r>
            <a:r>
              <a:rPr sz="1350" spc="35" dirty="0" err="1">
                <a:solidFill>
                  <a:srgbClr val="292929"/>
                </a:solidFill>
                <a:latin typeface="Helvetica Light" panose="020B0403020202020204" pitchFamily="34" charset="0"/>
                <a:cs typeface="Gill Sans MT"/>
              </a:rPr>
              <a:t>elit</a:t>
            </a:r>
            <a:r>
              <a:rPr sz="1350" spc="35" dirty="0">
                <a:solidFill>
                  <a:srgbClr val="292929"/>
                </a:solidFill>
                <a:latin typeface="Helvetica Light" panose="020B0403020202020204" pitchFamily="34" charset="0"/>
                <a:cs typeface="Gill Sans MT"/>
              </a:rPr>
              <a:t>.</a:t>
            </a:r>
            <a:endParaRPr sz="1350" dirty="0">
              <a:latin typeface="Helvetica Light" panose="020B0403020202020204" pitchFamily="34" charset="0"/>
              <a:cs typeface="Gill Sans M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D90ED95-2EA8-254B-A8CC-66A47A0A7EEF}"/>
              </a:ext>
            </a:extLst>
          </p:cNvPr>
          <p:cNvSpPr/>
          <p:nvPr/>
        </p:nvSpPr>
        <p:spPr>
          <a:xfrm>
            <a:off x="1179575" y="4267565"/>
            <a:ext cx="6801793" cy="6208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1600" b="1" dirty="0">
                <a:solidFill>
                  <a:srgbClr val="2F6480"/>
                </a:solidFill>
                <a:latin typeface="Helvetica" pitchFamily="2" charset="0"/>
              </a:rPr>
              <a:t>Point 3</a:t>
            </a:r>
            <a:endParaRPr lang="fr-CA" sz="1600" dirty="0">
              <a:solidFill>
                <a:srgbClr val="2F6480"/>
              </a:solidFill>
              <a:latin typeface="Helvetica" pitchFamily="2" charset="0"/>
            </a:endParaRPr>
          </a:p>
          <a:p>
            <a:pPr marL="12700" marR="5080">
              <a:lnSpc>
                <a:spcPct val="143800"/>
              </a:lnSpc>
            </a:pPr>
            <a:r>
              <a:rPr lang="fr-CA" sz="1400" spc="40" dirty="0" err="1">
                <a:solidFill>
                  <a:srgbClr val="292929"/>
                </a:solidFill>
                <a:latin typeface="Helvetica Light" panose="020B0403020202020204" pitchFamily="34" charset="0"/>
                <a:cs typeface="Gill Sans MT"/>
              </a:rPr>
              <a:t>Lorem</a:t>
            </a:r>
            <a:r>
              <a:rPr lang="fr-CA" sz="1400" spc="-65" dirty="0">
                <a:solidFill>
                  <a:srgbClr val="292929"/>
                </a:solidFill>
                <a:latin typeface="Helvetica Light" panose="020B0403020202020204" pitchFamily="34" charset="0"/>
                <a:cs typeface="Gill Sans MT"/>
              </a:rPr>
              <a:t> </a:t>
            </a:r>
            <a:r>
              <a:rPr lang="fr-CA" sz="1400" spc="100" dirty="0" err="1">
                <a:solidFill>
                  <a:srgbClr val="292929"/>
                </a:solidFill>
                <a:latin typeface="Helvetica Light" panose="020B0403020202020204" pitchFamily="34" charset="0"/>
                <a:cs typeface="Gill Sans MT"/>
              </a:rPr>
              <a:t>ipsum</a:t>
            </a:r>
            <a:r>
              <a:rPr lang="fr-CA" sz="1400" spc="-65" dirty="0">
                <a:solidFill>
                  <a:srgbClr val="292929"/>
                </a:solidFill>
                <a:latin typeface="Helvetica Light" panose="020B0403020202020204" pitchFamily="34" charset="0"/>
                <a:cs typeface="Gill Sans MT"/>
              </a:rPr>
              <a:t> </a:t>
            </a:r>
            <a:r>
              <a:rPr lang="fr-CA" sz="1400" spc="15" dirty="0" err="1">
                <a:solidFill>
                  <a:srgbClr val="292929"/>
                </a:solidFill>
                <a:latin typeface="Helvetica Light" panose="020B0403020202020204" pitchFamily="34" charset="0"/>
                <a:cs typeface="Gill Sans MT"/>
              </a:rPr>
              <a:t>dolor</a:t>
            </a:r>
            <a:r>
              <a:rPr lang="fr-CA" sz="1400" spc="-65" dirty="0">
                <a:solidFill>
                  <a:srgbClr val="292929"/>
                </a:solidFill>
                <a:latin typeface="Helvetica Light" panose="020B0403020202020204" pitchFamily="34" charset="0"/>
                <a:cs typeface="Gill Sans MT"/>
              </a:rPr>
              <a:t> </a:t>
            </a:r>
            <a:r>
              <a:rPr lang="fr-CA" sz="1400" spc="65" dirty="0" err="1">
                <a:solidFill>
                  <a:srgbClr val="292929"/>
                </a:solidFill>
                <a:latin typeface="Helvetica Light" panose="020B0403020202020204" pitchFamily="34" charset="0"/>
                <a:cs typeface="Gill Sans MT"/>
              </a:rPr>
              <a:t>sit</a:t>
            </a:r>
            <a:r>
              <a:rPr lang="fr-CA" sz="1400" spc="-65" dirty="0">
                <a:solidFill>
                  <a:srgbClr val="292929"/>
                </a:solidFill>
                <a:latin typeface="Helvetica Light" panose="020B0403020202020204" pitchFamily="34" charset="0"/>
                <a:cs typeface="Gill Sans MT"/>
              </a:rPr>
              <a:t> </a:t>
            </a:r>
            <a:r>
              <a:rPr lang="fr-CA" sz="1400" spc="65" dirty="0" err="1">
                <a:solidFill>
                  <a:srgbClr val="292929"/>
                </a:solidFill>
                <a:latin typeface="Helvetica Light" panose="020B0403020202020204" pitchFamily="34" charset="0"/>
                <a:cs typeface="Gill Sans MT"/>
              </a:rPr>
              <a:t>amet</a:t>
            </a:r>
            <a:r>
              <a:rPr lang="fr-CA" sz="1400" spc="65" dirty="0">
                <a:solidFill>
                  <a:srgbClr val="292929"/>
                </a:solidFill>
                <a:latin typeface="Helvetica Light" panose="020B0403020202020204" pitchFamily="34" charset="0"/>
                <a:cs typeface="Gill Sans MT"/>
              </a:rPr>
              <a:t>,  </a:t>
            </a:r>
            <a:r>
              <a:rPr lang="fr-CA" sz="1400" spc="55" dirty="0" err="1">
                <a:solidFill>
                  <a:srgbClr val="292929"/>
                </a:solidFill>
                <a:latin typeface="Helvetica Light" panose="020B0403020202020204" pitchFamily="34" charset="0"/>
                <a:cs typeface="Gill Sans MT"/>
              </a:rPr>
              <a:t>consectetur</a:t>
            </a:r>
            <a:r>
              <a:rPr lang="fr-CA" sz="1400" spc="55" dirty="0">
                <a:solidFill>
                  <a:srgbClr val="292929"/>
                </a:solidFill>
                <a:latin typeface="Helvetica Light" panose="020B0403020202020204" pitchFamily="34" charset="0"/>
                <a:cs typeface="Gill Sans MT"/>
              </a:rPr>
              <a:t> </a:t>
            </a:r>
            <a:r>
              <a:rPr lang="fr-CA" sz="1400" spc="95" dirty="0" err="1">
                <a:solidFill>
                  <a:srgbClr val="292929"/>
                </a:solidFill>
                <a:latin typeface="Helvetica Light" panose="020B0403020202020204" pitchFamily="34" charset="0"/>
                <a:cs typeface="Gill Sans MT"/>
              </a:rPr>
              <a:t>adipiscing</a:t>
            </a:r>
            <a:r>
              <a:rPr lang="fr-CA" sz="1400" spc="-185" dirty="0">
                <a:solidFill>
                  <a:srgbClr val="292929"/>
                </a:solidFill>
                <a:latin typeface="Helvetica Light" panose="020B0403020202020204" pitchFamily="34" charset="0"/>
                <a:cs typeface="Gill Sans MT"/>
              </a:rPr>
              <a:t> </a:t>
            </a:r>
            <a:r>
              <a:rPr lang="fr-CA" sz="1400" spc="35" dirty="0" err="1">
                <a:solidFill>
                  <a:srgbClr val="292929"/>
                </a:solidFill>
                <a:latin typeface="Helvetica Light" panose="020B0403020202020204" pitchFamily="34" charset="0"/>
                <a:cs typeface="Gill Sans MT"/>
              </a:rPr>
              <a:t>elit</a:t>
            </a:r>
            <a:r>
              <a:rPr lang="fr-CA" sz="1400" spc="35" dirty="0">
                <a:solidFill>
                  <a:srgbClr val="292929"/>
                </a:solidFill>
                <a:latin typeface="Helvetica Light" panose="020B0403020202020204" pitchFamily="34" charset="0"/>
                <a:cs typeface="Gill Sans MT"/>
              </a:rPr>
              <a:t>.</a:t>
            </a:r>
            <a:endParaRPr lang="fr-CA" sz="1400" dirty="0">
              <a:latin typeface="Helvetica Light" panose="020B0403020202020204" pitchFamily="34" charset="0"/>
              <a:cs typeface="Gill Sans MT"/>
            </a:endParaRPr>
          </a:p>
        </p:txBody>
      </p:sp>
      <p:pic>
        <p:nvPicPr>
          <p:cNvPr id="7" name="Graphique 6" descr="Storytelling contour">
            <a:extLst>
              <a:ext uri="{FF2B5EF4-FFF2-40B4-BE49-F238E27FC236}">
                <a16:creationId xmlns:a16="http://schemas.microsoft.com/office/drawing/2014/main" id="{C4627AB6-C812-0B46-9FD9-17A63362EB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16400" y="704542"/>
            <a:ext cx="762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5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4B9916F-3696-4642-A54F-2239C9E513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0800" y="0"/>
            <a:ext cx="13106400" cy="74676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CE0A755-65BF-5B4A-86D2-44B0C40F1F81}"/>
              </a:ext>
            </a:extLst>
          </p:cNvPr>
          <p:cNvSpPr txBox="1">
            <a:spLocks/>
          </p:cNvSpPr>
          <p:nvPr/>
        </p:nvSpPr>
        <p:spPr>
          <a:xfrm>
            <a:off x="3454400" y="1371600"/>
            <a:ext cx="8686800" cy="369332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fr-CA" sz="2400" kern="0" dirty="0">
                <a:solidFill>
                  <a:srgbClr val="2C647F"/>
                </a:solidFill>
              </a:rPr>
              <a:t>À LA FIN DE CE COURS, VOUS SERIEZ EN MESURE DE …</a:t>
            </a:r>
          </a:p>
        </p:txBody>
      </p:sp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83A38224-7F5E-0E47-8EE0-B3B67D3F4311}"/>
              </a:ext>
            </a:extLst>
          </p:cNvPr>
          <p:cNvCxnSpPr>
            <a:cxnSpLocks/>
          </p:cNvCxnSpPr>
          <p:nvPr/>
        </p:nvCxnSpPr>
        <p:spPr>
          <a:xfrm>
            <a:off x="3454400" y="2047104"/>
            <a:ext cx="8153400" cy="0"/>
          </a:xfrm>
          <a:prstGeom prst="line">
            <a:avLst/>
          </a:prstGeom>
          <a:ln w="19050">
            <a:solidFill>
              <a:srgbClr val="2C64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EC3FE91A-2508-9747-8D50-CB4C19CB6D99}"/>
              </a:ext>
            </a:extLst>
          </p:cNvPr>
          <p:cNvSpPr txBox="1">
            <a:spLocks/>
          </p:cNvSpPr>
          <p:nvPr/>
        </p:nvSpPr>
        <p:spPr>
          <a:xfrm>
            <a:off x="3454400" y="2050152"/>
            <a:ext cx="8938768" cy="3283848"/>
          </a:xfrm>
          <a:prstGeom prst="rect">
            <a:avLst/>
          </a:prstGeom>
        </p:spPr>
        <p:txBody>
          <a:bodyPr/>
          <a:lstStyle>
            <a:lvl1pPr marL="0">
              <a:defRPr b="0" i="0">
                <a:latin typeface="Helvetica Light" panose="020B0403020202020204" pitchFamily="34" charset="0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fr-CA" kern="0" dirty="0">
              <a:solidFill>
                <a:sysClr val="windowText" lastClr="000000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A" kern="0" noProof="1">
                <a:solidFill>
                  <a:sysClr val="windowText" lastClr="000000"/>
                </a:solidFill>
              </a:rPr>
              <a:t>Lorem ipsum dolor sit amet, consectetuer adipiscing elit.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fr-CA" kern="0" noProof="1">
              <a:solidFill>
                <a:sysClr val="windowText" lastClr="000000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A" kern="0" noProof="1">
                <a:solidFill>
                  <a:sysClr val="windowText" lastClr="000000"/>
                </a:solidFill>
              </a:rPr>
              <a:t>Maecenas porttitor congue massa.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fr-CA" kern="0" noProof="1">
              <a:solidFill>
                <a:sysClr val="windowText" lastClr="000000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A" kern="0" noProof="1">
                <a:solidFill>
                  <a:sysClr val="windowText" lastClr="000000"/>
                </a:solidFill>
              </a:rPr>
              <a:t>Nunc viverra imperdiet enim.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fr-CA" kern="0" noProof="1">
              <a:solidFill>
                <a:sysClr val="windowText" lastClr="000000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A" kern="0" noProof="1">
                <a:solidFill>
                  <a:sysClr val="windowText" lastClr="000000"/>
                </a:solidFill>
              </a:rPr>
              <a:t>Pellentesque habitant morbi tristique senectus et netus et malesuada fames. </a:t>
            </a:r>
          </a:p>
        </p:txBody>
      </p:sp>
    </p:spTree>
    <p:extLst>
      <p:ext uri="{BB962C8B-B14F-4D97-AF65-F5344CB8AC3E}">
        <p14:creationId xmlns:p14="http://schemas.microsoft.com/office/powerpoint/2010/main" val="417795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52" y="0"/>
            <a:ext cx="13001549" cy="7315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43B5FFB-67C3-2848-B2F3-E82A591E5F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55661" y="0"/>
            <a:ext cx="9145887" cy="731519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882947" cy="73152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A08D40A6-6700-5E48-A1FA-23293657FE1A}"/>
              </a:ext>
            </a:extLst>
          </p:cNvPr>
          <p:cNvSpPr txBox="1"/>
          <p:nvPr/>
        </p:nvSpPr>
        <p:spPr>
          <a:xfrm>
            <a:off x="1092200" y="4343400"/>
            <a:ext cx="5113528" cy="14421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14300">
              <a:spcAft>
                <a:spcPts val="600"/>
              </a:spcAft>
            </a:pPr>
            <a:r>
              <a:rPr lang="fr-CA" sz="2400" dirty="0">
                <a:effectLst/>
                <a:latin typeface="Helvetica Light" panose="020B0403020202020204" pitchFamily="34" charset="0"/>
              </a:rPr>
              <a:t>Votre diaporama doit servir de support à votre exposé et non pas l’inverse </a:t>
            </a:r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23CEA6FD-87EA-5642-98BC-D924F5C3D4DE}"/>
              </a:ext>
            </a:extLst>
          </p:cNvPr>
          <p:cNvCxnSpPr>
            <a:cxnSpLocks/>
          </p:cNvCxnSpPr>
          <p:nvPr/>
        </p:nvCxnSpPr>
        <p:spPr>
          <a:xfrm>
            <a:off x="1244600" y="5715000"/>
            <a:ext cx="4648200" cy="0"/>
          </a:xfrm>
          <a:prstGeom prst="line">
            <a:avLst/>
          </a:prstGeom>
          <a:ln w="28575">
            <a:solidFill>
              <a:srgbClr val="2C64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026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99192C51-B764-4A9B-9587-5EF8B628B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3001548" cy="7315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A08D40A6-6700-5E48-A1FA-23293657FE1A}"/>
              </a:ext>
            </a:extLst>
          </p:cNvPr>
          <p:cNvSpPr txBox="1"/>
          <p:nvPr/>
        </p:nvSpPr>
        <p:spPr>
          <a:xfrm>
            <a:off x="711200" y="1877501"/>
            <a:ext cx="5526941" cy="397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100" dirty="0">
              <a:effectLst/>
              <a:latin typeface="Helvetica Light" panose="020B0403020202020204" pitchFamily="34" charset="0"/>
            </a:endParaRPr>
          </a:p>
          <a:p>
            <a:pPr marL="342900" indent="-228600">
              <a:lnSpc>
                <a:spcPct val="1500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fr-CA" sz="2400" dirty="0">
                <a:latin typeface="Helvetica Light" panose="020B0403020202020204" pitchFamily="34" charset="0"/>
              </a:rPr>
              <a:t>Gardez uniquement le contenu essentiel dans votre diaporama</a:t>
            </a:r>
          </a:p>
          <a:p>
            <a:pPr marL="342900" indent="-228600">
              <a:lnSpc>
                <a:spcPct val="1500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fr-CA" sz="2400" dirty="0">
                <a:latin typeface="Helvetica Light" panose="020B0403020202020204" pitchFamily="34" charset="0"/>
              </a:rPr>
              <a:t>Réservez la section « </a:t>
            </a:r>
            <a:r>
              <a:rPr lang="fr-CA" sz="2400" b="1" dirty="0">
                <a:solidFill>
                  <a:srgbClr val="2E6480"/>
                </a:solidFill>
                <a:latin typeface="Helvetica" pitchFamily="2" charset="0"/>
              </a:rPr>
              <a:t>Notes</a:t>
            </a:r>
            <a:r>
              <a:rPr lang="fr-CA" sz="2400" dirty="0">
                <a:latin typeface="Helvetica Light" panose="020B0403020202020204" pitchFamily="34" charset="0"/>
              </a:rPr>
              <a:t> » pour les informations complémentaires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100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F2DE8CAA-811D-6C4C-AB7B-BA13F420FA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90457" y="10"/>
            <a:ext cx="6314341" cy="7315190"/>
          </a:xfrm>
          <a:prstGeom prst="rect">
            <a:avLst/>
          </a:prstGeom>
          <a:effectLst/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42082E56-4192-9A46-9553-1913D74D75B1}"/>
              </a:ext>
            </a:extLst>
          </p:cNvPr>
          <p:cNvSpPr txBox="1"/>
          <p:nvPr/>
        </p:nvSpPr>
        <p:spPr>
          <a:xfrm>
            <a:off x="787400" y="4845648"/>
            <a:ext cx="10061687" cy="20049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100" dirty="0"/>
          </a:p>
        </p:txBody>
      </p:sp>
    </p:spTree>
    <p:extLst>
      <p:ext uri="{BB962C8B-B14F-4D97-AF65-F5344CB8AC3E}">
        <p14:creationId xmlns:p14="http://schemas.microsoft.com/office/powerpoint/2010/main" val="3833619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48175123-99B3-B743-B4E3-FD422F5B37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"/>
          <a:stretch/>
        </p:blipFill>
        <p:spPr>
          <a:xfrm>
            <a:off x="-13207" y="1692"/>
            <a:ext cx="6324600" cy="7313508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7035800" y="2743200"/>
            <a:ext cx="5562600" cy="152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R="5080">
              <a:lnSpc>
                <a:spcPct val="150000"/>
              </a:lnSpc>
              <a:spcBef>
                <a:spcPts val="5"/>
              </a:spcBef>
            </a:pPr>
            <a:r>
              <a:rPr lang="fr-CA" sz="2400" spc="130" dirty="0">
                <a:latin typeface="Helvetica Light" panose="020B0403020202020204" pitchFamily="34" charset="0"/>
              </a:rPr>
              <a:t>Abordez </a:t>
            </a:r>
            <a:r>
              <a:rPr lang="fr-CA" sz="2400" b="1" spc="130" dirty="0">
                <a:solidFill>
                  <a:srgbClr val="F8B74C"/>
                </a:solidFill>
                <a:latin typeface="Helvetica" pitchFamily="2" charset="0"/>
              </a:rPr>
              <a:t>une idée principale</a:t>
            </a:r>
            <a:r>
              <a:rPr lang="fr-CA" sz="2400" b="1" spc="130" dirty="0">
                <a:solidFill>
                  <a:srgbClr val="2C647F"/>
                </a:solidFill>
                <a:latin typeface="Helvetica" pitchFamily="2" charset="0"/>
              </a:rPr>
              <a:t> </a:t>
            </a:r>
            <a:r>
              <a:rPr lang="fr-CA" sz="2400" spc="130" dirty="0">
                <a:latin typeface="Helvetica Light" panose="020B0403020202020204" pitchFamily="34" charset="0"/>
              </a:rPr>
              <a:t>à la fois par diapositive</a:t>
            </a:r>
            <a:endParaRPr lang="fr-CA" sz="2400" dirty="0">
              <a:latin typeface="Helvetica Light" panose="020B0403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D75A8B-305C-524E-8EF3-0FFB6BF9F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7000" y="990600"/>
            <a:ext cx="10460987" cy="430887"/>
          </a:xfrm>
        </p:spPr>
        <p:txBody>
          <a:bodyPr/>
          <a:lstStyle/>
          <a:p>
            <a:r>
              <a:rPr lang="fr-CA" dirty="0"/>
              <a:t>UTILISATION DES ICONES AU LIEU DE « BULLET POINTS »</a:t>
            </a:r>
          </a:p>
        </p:txBody>
      </p:sp>
      <p:sp>
        <p:nvSpPr>
          <p:cNvPr id="4" name="object 8">
            <a:extLst>
              <a:ext uri="{FF2B5EF4-FFF2-40B4-BE49-F238E27FC236}">
                <a16:creationId xmlns:a16="http://schemas.microsoft.com/office/drawing/2014/main" id="{45EED988-BF77-5248-871C-24CD3AB51F4F}"/>
              </a:ext>
            </a:extLst>
          </p:cNvPr>
          <p:cNvSpPr txBox="1"/>
          <p:nvPr/>
        </p:nvSpPr>
        <p:spPr>
          <a:xfrm>
            <a:off x="1124823" y="3718720"/>
            <a:ext cx="2895600" cy="181620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50000"/>
              </a:lnSpc>
              <a:spcBef>
                <a:spcPts val="100"/>
              </a:spcBef>
            </a:pPr>
            <a:r>
              <a:rPr lang="fr-CA" sz="1600" b="1" spc="50" dirty="0">
                <a:solidFill>
                  <a:srgbClr val="324C5B"/>
                </a:solidFill>
                <a:latin typeface="Helvetica" pitchFamily="2" charset="0"/>
                <a:cs typeface="Gill Sans MT"/>
              </a:rPr>
              <a:t>Restez simple </a:t>
            </a:r>
            <a:r>
              <a:rPr lang="fr-CA" sz="1600" spc="50" dirty="0">
                <a:solidFill>
                  <a:srgbClr val="292929"/>
                </a:solidFill>
                <a:latin typeface="Raleway" panose="020B0503030101060003" pitchFamily="34" charset="77"/>
                <a:cs typeface="Gill Sans MT"/>
              </a:rPr>
              <a:t>dans la création de votre diaporama. Ne le surchargez pas avec trop d’objets, de formes et d’images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5D4B302-D32D-6445-98CE-3CD495E332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9009" y="2637973"/>
            <a:ext cx="867229" cy="86722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E3127C2-3EFA-FF4F-83BE-7CCF030870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3299" y="2667000"/>
            <a:ext cx="838202" cy="838202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9E3E5CCA-ADDE-EE4A-8204-3D68D6D7E45E}"/>
              </a:ext>
            </a:extLst>
          </p:cNvPr>
          <p:cNvSpPr txBox="1"/>
          <p:nvPr/>
        </p:nvSpPr>
        <p:spPr>
          <a:xfrm>
            <a:off x="4801054" y="3734933"/>
            <a:ext cx="3402692" cy="18957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algn="ctr">
              <a:lnSpc>
                <a:spcPct val="150000"/>
              </a:lnSpc>
              <a:spcBef>
                <a:spcPts val="100"/>
              </a:spcBef>
            </a:pPr>
            <a:r>
              <a:rPr lang="fr-CA" sz="1600" b="1" spc="50" dirty="0">
                <a:solidFill>
                  <a:srgbClr val="324C5B"/>
                </a:solidFill>
                <a:latin typeface="Helvetica" pitchFamily="2" charset="0"/>
                <a:cs typeface="Gill Sans MT"/>
              </a:rPr>
              <a:t>Restez cohérent </a:t>
            </a:r>
            <a:r>
              <a:rPr lang="fr-CA" sz="1600" spc="50" dirty="0">
                <a:solidFill>
                  <a:srgbClr val="292929"/>
                </a:solidFill>
                <a:latin typeface="Raleway" panose="020B0503030101060003" pitchFamily="34" charset="77"/>
                <a:cs typeface="Gill Sans MT"/>
              </a:rPr>
              <a:t>tout au long de votre diaporama, notamment quant à l’utilisation des transitions entre les diapositives et les animations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F4EBDE6-6BDC-6D43-A873-D071E9B117A8}"/>
              </a:ext>
            </a:extLst>
          </p:cNvPr>
          <p:cNvSpPr txBox="1"/>
          <p:nvPr/>
        </p:nvSpPr>
        <p:spPr>
          <a:xfrm>
            <a:off x="8891719" y="3766927"/>
            <a:ext cx="3127954" cy="1157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algn="ctr">
              <a:lnSpc>
                <a:spcPct val="150000"/>
              </a:lnSpc>
              <a:spcBef>
                <a:spcPts val="100"/>
              </a:spcBef>
            </a:pPr>
            <a:r>
              <a:rPr lang="fr-CA" sz="1600" spc="50" dirty="0">
                <a:solidFill>
                  <a:srgbClr val="292929"/>
                </a:solidFill>
                <a:latin typeface="Raleway" panose="020B0503030101060003" pitchFamily="34" charset="77"/>
                <a:cs typeface="Gill Sans MT"/>
              </a:rPr>
              <a:t>Choisissez </a:t>
            </a:r>
            <a:r>
              <a:rPr lang="fr-CA" sz="1600" spc="50" dirty="0">
                <a:solidFill>
                  <a:srgbClr val="324C5B"/>
                </a:solidFill>
                <a:latin typeface="Raleway" panose="020B0503030101060003" pitchFamily="34" charset="77"/>
                <a:cs typeface="Gill Sans MT"/>
              </a:rPr>
              <a:t>des </a:t>
            </a:r>
            <a:r>
              <a:rPr lang="fr-CA" sz="1600" b="1" spc="50" dirty="0">
                <a:solidFill>
                  <a:srgbClr val="324C5B"/>
                </a:solidFill>
                <a:latin typeface="Helvetica" pitchFamily="2" charset="0"/>
                <a:cs typeface="Gill Sans MT"/>
              </a:rPr>
              <a:t>fonds d’écran simples et neutres </a:t>
            </a:r>
            <a:r>
              <a:rPr lang="fr-CA" sz="1600" spc="50" dirty="0">
                <a:solidFill>
                  <a:srgbClr val="292929"/>
                </a:solidFill>
                <a:latin typeface="Raleway" panose="020B0503030101060003" pitchFamily="34" charset="77"/>
                <a:cs typeface="Gill Sans MT"/>
              </a:rPr>
              <a:t>(ex: un arrière-plan pâle) </a:t>
            </a:r>
          </a:p>
        </p:txBody>
      </p:sp>
      <p:pic>
        <p:nvPicPr>
          <p:cNvPr id="9" name="Graphique 8" descr="Images avec un remplissage uni">
            <a:extLst>
              <a:ext uri="{FF2B5EF4-FFF2-40B4-BE49-F238E27FC236}">
                <a16:creationId xmlns:a16="http://schemas.microsoft.com/office/drawing/2014/main" id="{99F2CAF8-8140-124E-85CA-35C2371EAA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01499" y="2628901"/>
            <a:ext cx="914400" cy="91440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9C90451B-41F2-2A41-93FA-DD11AA5FEDF1}"/>
              </a:ext>
            </a:extLst>
          </p:cNvPr>
          <p:cNvSpPr txBox="1"/>
          <p:nvPr/>
        </p:nvSpPr>
        <p:spPr>
          <a:xfrm>
            <a:off x="6731000" y="6553200"/>
            <a:ext cx="65013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 sz="1800" b="1" i="0" dirty="0">
                <a:solidFill>
                  <a:srgbClr val="2E6480"/>
                </a:solidFill>
                <a:effectLst/>
                <a:latin typeface="Helvetica" pitchFamily="2" charset="0"/>
                <a:ea typeface="+mj-ea"/>
                <a:cs typeface="Calibri" panose="020F0502020204030204" pitchFamily="34" charset="0"/>
              </a:rPr>
              <a:t>Pour trouver des Icones gratuits = </a:t>
            </a:r>
            <a:r>
              <a:rPr lang="fr-CA" sz="1800" b="1" i="0" dirty="0" err="1">
                <a:solidFill>
                  <a:srgbClr val="2E6480"/>
                </a:solidFill>
                <a:effectLst/>
                <a:latin typeface="Helvetica" pitchFamily="2" charset="0"/>
                <a:ea typeface="+mj-ea"/>
                <a:cs typeface="Calibri" panose="020F0502020204030204" pitchFamily="34" charset="0"/>
              </a:rPr>
              <a:t>www.flaticon.com</a:t>
            </a:r>
            <a:r>
              <a:rPr lang="fr-CA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09294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/>
          <p:nvPr/>
        </p:nvSpPr>
        <p:spPr>
          <a:xfrm>
            <a:off x="1276097" y="2133600"/>
            <a:ext cx="5422899" cy="2465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8450" marR="5080" indent="-285750">
              <a:lnSpc>
                <a:spcPct val="150000"/>
              </a:lnSpc>
              <a:spcBef>
                <a:spcPts val="5"/>
              </a:spcBef>
              <a:buFont typeface="Arial" panose="020B0604020202020204" pitchFamily="34" charset="0"/>
              <a:buChar char="•"/>
            </a:pPr>
            <a:r>
              <a:rPr lang="fr-CA" spc="130" dirty="0">
                <a:solidFill>
                  <a:srgbClr val="292929"/>
                </a:solidFill>
                <a:latin typeface="Helvetica Light" panose="020B0403020202020204" pitchFamily="34" charset="0"/>
                <a:cs typeface="Gill Sans MT"/>
              </a:rPr>
              <a:t>Il est important d’incorporer des images à vos diapositives, car parfois une image vaut mille mots. </a:t>
            </a:r>
          </a:p>
          <a:p>
            <a:pPr marL="298450" marR="5080" indent="-285750">
              <a:lnSpc>
                <a:spcPct val="150000"/>
              </a:lnSpc>
              <a:spcBef>
                <a:spcPts val="5"/>
              </a:spcBef>
              <a:buFont typeface="Arial" panose="020B0604020202020204" pitchFamily="34" charset="0"/>
              <a:buChar char="•"/>
            </a:pPr>
            <a:endParaRPr lang="fr-CA" spc="130" dirty="0">
              <a:solidFill>
                <a:srgbClr val="292929"/>
              </a:solidFill>
              <a:latin typeface="Helvetica Light" panose="020B0403020202020204" pitchFamily="34" charset="0"/>
              <a:cs typeface="Gill Sans MT"/>
            </a:endParaRPr>
          </a:p>
          <a:p>
            <a:pPr marL="298450" marR="5080" indent="-285750">
              <a:lnSpc>
                <a:spcPct val="150000"/>
              </a:lnSpc>
              <a:spcBef>
                <a:spcPts val="5"/>
              </a:spcBef>
              <a:buFont typeface="Arial" panose="020B0604020202020204" pitchFamily="34" charset="0"/>
              <a:buChar char="•"/>
            </a:pPr>
            <a:r>
              <a:rPr lang="fr-CA" spc="130" dirty="0">
                <a:solidFill>
                  <a:srgbClr val="292929"/>
                </a:solidFill>
                <a:latin typeface="Helvetica Light" panose="020B0403020202020204" pitchFamily="34" charset="0"/>
                <a:cs typeface="Gill Sans MT"/>
              </a:rPr>
              <a:t>Utilisez les sites suivants pour obtenir des images en excellents qualité et gratuites. </a:t>
            </a: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473200" y="1010143"/>
            <a:ext cx="488393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dirty="0">
                <a:latin typeface="Helvetica" pitchFamily="2" charset="0"/>
              </a:rPr>
              <a:t>I</a:t>
            </a:r>
            <a:r>
              <a:rPr lang="fr-CA" b="1" dirty="0">
                <a:latin typeface="Helvetica" pitchFamily="2" charset="0"/>
              </a:rPr>
              <a:t>MAGE</a:t>
            </a:r>
            <a:endParaRPr b="1" dirty="0">
              <a:latin typeface="Helvetica" pitchFamily="2" charset="0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" y="1010143"/>
            <a:ext cx="1244600" cy="381635"/>
          </a:xfrm>
          <a:custGeom>
            <a:avLst/>
            <a:gdLst/>
            <a:ahLst/>
            <a:cxnLst/>
            <a:rect l="l" t="t" r="r" b="b"/>
            <a:pathLst>
              <a:path w="4526915" h="381634">
                <a:moveTo>
                  <a:pt x="0" y="0"/>
                </a:moveTo>
                <a:lnTo>
                  <a:pt x="4526585" y="0"/>
                </a:lnTo>
                <a:lnTo>
                  <a:pt x="4526585" y="381186"/>
                </a:lnTo>
                <a:lnTo>
                  <a:pt x="0" y="381186"/>
                </a:lnTo>
                <a:lnTo>
                  <a:pt x="0" y="0"/>
                </a:lnTo>
                <a:close/>
              </a:path>
            </a:pathLst>
          </a:custGeom>
          <a:solidFill>
            <a:srgbClr val="2C647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8175123-99B3-B743-B4E3-FD422F5B37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7147777" y="2209800"/>
            <a:ext cx="5234722" cy="3581400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CC39E13D-AE63-8B4D-B3B1-F57435DE8DD8}"/>
              </a:ext>
            </a:extLst>
          </p:cNvPr>
          <p:cNvSpPr txBox="1"/>
          <p:nvPr/>
        </p:nvSpPr>
        <p:spPr>
          <a:xfrm>
            <a:off x="1473200" y="4653982"/>
            <a:ext cx="3536546" cy="10306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400" dirty="0">
                <a:latin typeface="Helvetica Light" panose="020B0403020202020204" pitchFamily="34" charset="0"/>
              </a:rPr>
              <a:t>Unsplash : </a:t>
            </a:r>
            <a:r>
              <a:rPr lang="fr-FR" sz="1400" dirty="0">
                <a:latin typeface="Helvetica Light" panose="020B0403020202020204" pitchFamily="34" charset="0"/>
                <a:hlinkClick r:id="rId3"/>
              </a:rPr>
              <a:t>https://unsplash.com/</a:t>
            </a:r>
            <a:endParaRPr lang="fr-FR" sz="1400" dirty="0">
              <a:latin typeface="Helvetica Light" panose="020B0403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400" dirty="0">
                <a:latin typeface="Helvetica Light" panose="020B0403020202020204" pitchFamily="34" charset="0"/>
              </a:rPr>
              <a:t>Pixabay : </a:t>
            </a:r>
            <a:r>
              <a:rPr lang="fr-FR" sz="1400" dirty="0">
                <a:latin typeface="Helvetica Light" panose="020B0403020202020204" pitchFamily="34" charset="0"/>
                <a:hlinkClick r:id="rId4"/>
              </a:rPr>
              <a:t>https://pixabay.com/fr/</a:t>
            </a:r>
            <a:r>
              <a:rPr lang="fr-FR" sz="1400" dirty="0">
                <a:latin typeface="Helvetica Light" panose="020B0403020202020204" pitchFamily="34" charset="0"/>
              </a:rPr>
              <a:t>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400" dirty="0">
                <a:latin typeface="Helvetica Light" panose="020B0403020202020204" pitchFamily="34" charset="0"/>
              </a:rPr>
              <a:t>Pexels : </a:t>
            </a:r>
            <a:r>
              <a:rPr lang="fr-FR" sz="1400" dirty="0">
                <a:latin typeface="Helvetica Light" panose="020B0403020202020204" pitchFamily="34" charset="0"/>
                <a:hlinkClick r:id="rId5"/>
              </a:rPr>
              <a:t>https://www.pexels.com/fr-fr/</a:t>
            </a:r>
            <a:r>
              <a:rPr lang="fr-FR" sz="1400" dirty="0">
                <a:latin typeface="Helvetica Light" panose="020B0403020202020204" pitchFamily="34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878475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9E62411-E2CB-E44D-8448-7317D2CFD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3200" y="1001216"/>
            <a:ext cx="10460987" cy="1292662"/>
          </a:xfrm>
        </p:spPr>
        <p:txBody>
          <a:bodyPr/>
          <a:lstStyle/>
          <a:p>
            <a:r>
              <a:rPr lang="fr-CA" dirty="0"/>
              <a:t>IMAGE</a:t>
            </a:r>
            <a:br>
              <a:rPr lang="fr-CA" dirty="0"/>
            </a:br>
            <a:br>
              <a:rPr lang="fr-CA" dirty="0"/>
            </a:br>
            <a:endParaRPr lang="fr-CA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C8B03AD-11C5-EE4C-9087-D1832C04C1D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175439" y="2642210"/>
            <a:ext cx="5298761" cy="1763560"/>
          </a:xfrm>
        </p:spPr>
        <p:txBody>
          <a:bodyPr/>
          <a:lstStyle/>
          <a:p>
            <a:pPr algn="l">
              <a:lnSpc>
                <a:spcPct val="200000"/>
              </a:lnSpc>
            </a:pPr>
            <a:r>
              <a:rPr lang="fr-CA" sz="2000" dirty="0">
                <a:latin typeface="Helvetica Light" panose="020B0403020202020204" pitchFamily="34" charset="0"/>
              </a:rPr>
              <a:t>Préconisez les images qui ajoutent une valeur ajoutée pédagogique et qui sont en lien avec le message que vous véhiculez.</a:t>
            </a:r>
          </a:p>
        </p:txBody>
      </p:sp>
    </p:spTree>
    <p:extLst>
      <p:ext uri="{BB962C8B-B14F-4D97-AF65-F5344CB8AC3E}">
        <p14:creationId xmlns:p14="http://schemas.microsoft.com/office/powerpoint/2010/main" val="3146586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8556</TotalTime>
  <Words>824</Words>
  <Application>Microsoft Macintosh PowerPoint</Application>
  <PresentationFormat>Personnalisé</PresentationFormat>
  <Paragraphs>134</Paragraphs>
  <Slides>25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25</vt:i4>
      </vt:variant>
    </vt:vector>
  </HeadingPairs>
  <TitlesOfParts>
    <vt:vector size="33" baseType="lpstr">
      <vt:lpstr>Arial</vt:lpstr>
      <vt:lpstr>Calibri</vt:lpstr>
      <vt:lpstr>Gill Sans MT</vt:lpstr>
      <vt:lpstr>Helvetica</vt:lpstr>
      <vt:lpstr>Helvetica Light</vt:lpstr>
      <vt:lpstr>Raleway</vt:lpstr>
      <vt:lpstr>Roboto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UTILISATION DES ICONES AU LIEU DE « BULLET POINTS »</vt:lpstr>
      <vt:lpstr>IMAGE</vt:lpstr>
      <vt:lpstr>IMAGE  </vt:lpstr>
      <vt:lpstr>COULEUR</vt:lpstr>
      <vt:lpstr>FONTS</vt:lpstr>
      <vt:lpstr>Présentation PowerPoint</vt:lpstr>
      <vt:lpstr>Présentation PowerPoint</vt:lpstr>
      <vt:lpstr>GRAPHIQUE</vt:lpstr>
      <vt:lpstr>INCOVÉNIENTS</vt:lpstr>
      <vt:lpstr>POUR - CONTRE </vt:lpstr>
      <vt:lpstr>CITATION</vt:lpstr>
      <vt:lpstr>STATISTIQUES</vt:lpstr>
      <vt:lpstr>CARACTÉRISTIQUES </vt:lpstr>
      <vt:lpstr>CHRONOLOGIE</vt:lpstr>
      <vt:lpstr>Présentation PowerPoint</vt:lpstr>
      <vt:lpstr>Présentation PowerPoint</vt:lpstr>
      <vt:lpstr>Présentation PowerPoint</vt:lpstr>
      <vt:lpstr>RÉFÉRENCES 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Gabarit UQO</dc:title>
  <dc:creator>Visme</dc:creator>
  <cp:lastModifiedBy>Saffari, Hamid</cp:lastModifiedBy>
  <cp:revision>112</cp:revision>
  <dcterms:created xsi:type="dcterms:W3CDTF">2020-05-06T20:46:02Z</dcterms:created>
  <dcterms:modified xsi:type="dcterms:W3CDTF">2022-02-07T12:56:50Z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or">
    <vt:lpwstr>Visme</vt:lpwstr>
  </property>
</Properties>
</file>