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60" r:id="rId5"/>
    <p:sldId id="262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1C32F5F-CFBC-AF84-FCE5-3362703F8AEA}" name="Virginie Lévesque" initials="VL" userId="d66eeed2ec5f19c2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FÉ-SJ" initials="CAFÉ" lastIdx="2" clrIdx="0">
    <p:extLst>
      <p:ext uri="{19B8F6BF-5375-455C-9EA6-DF929625EA0E}">
        <p15:presenceInfo xmlns:p15="http://schemas.microsoft.com/office/powerpoint/2012/main" userId="d66eeed2ec5f19c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85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6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02D2F7-936F-4559-9E54-9E76F519FC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714AD7A-81A9-4AB2-86E6-24DF58711D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1B28D7-311E-403E-88F4-FA74A4182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1BF7-2DC3-40BB-B69B-CB91E5C0F11B}" type="datetimeFigureOut">
              <a:rPr lang="fr-CA" smtClean="0"/>
              <a:t>2022-07-06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B630DA2-A922-4C64-BA07-0AF8A8EF2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E3A188-8EFF-46CA-8ABE-1690522B2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459A-5934-4F7B-A31A-3C82570A35B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79829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D0AF4B-2C2D-4523-966F-6924C67E5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1D9760C-ADCE-47F8-827F-C75B650E40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D79F4A-98C2-49C3-89DB-483E9FC5F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1BF7-2DC3-40BB-B69B-CB91E5C0F11B}" type="datetimeFigureOut">
              <a:rPr lang="fr-CA" smtClean="0"/>
              <a:t>2022-07-06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0C5F66-218B-493F-8407-BE4C1B551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F4FE08-9FD6-429E-85B3-C1187A17D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459A-5934-4F7B-A31A-3C82570A35B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3460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23BD4B9-B2BC-4313-BD71-32412C96EF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F946732-CCB1-4E3B-BA6A-61937113C7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FF3C51-B267-42AF-939B-920BE72CD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1BF7-2DC3-40BB-B69B-CB91E5C0F11B}" type="datetimeFigureOut">
              <a:rPr lang="fr-CA" smtClean="0"/>
              <a:t>2022-07-06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B4E729-2C06-4640-9E24-13EEEE504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99FD3D-1FC6-40AF-979D-C465E1BF9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459A-5934-4F7B-A31A-3C82570A35B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34289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13F856-201A-4642-82CC-9B06BAC5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2DEE8D-00A2-44F9-88F5-4B61D7311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AA983D-4F47-4736-A9DA-14863CC5C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1BF7-2DC3-40BB-B69B-CB91E5C0F11B}" type="datetimeFigureOut">
              <a:rPr lang="fr-CA" smtClean="0"/>
              <a:t>2022-07-06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325F56-316C-4D67-ADB0-B00F9B8E4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5B1711-37CF-4E4A-AE45-58E61D7A5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459A-5934-4F7B-A31A-3C82570A35B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03961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39316B-6D63-46FD-96BB-45698A2CB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A4FAFB5-6442-46BF-B939-64E4B618E6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076993-4D3F-4774-9E91-8E2887593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1BF7-2DC3-40BB-B69B-CB91E5C0F11B}" type="datetimeFigureOut">
              <a:rPr lang="fr-CA" smtClean="0"/>
              <a:t>2022-07-06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5CF6E3-80FF-46B4-BEA7-0C60C1827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57A4C8-ED83-48A7-A1C4-2C4644688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459A-5934-4F7B-A31A-3C82570A35B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7905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CCDDC1-B897-45C0-98CF-61C639F25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D9608B-5859-4510-89DC-CDEE683D06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0175092-548D-4E7B-884E-58410B123A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21A37D0-35F0-48DB-B909-16DA071D1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1BF7-2DC3-40BB-B69B-CB91E5C0F11B}" type="datetimeFigureOut">
              <a:rPr lang="fr-CA" smtClean="0"/>
              <a:t>2022-07-06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77B24B-C031-4EAA-8355-8D3BB6433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31E379-E5F7-4147-BE9D-B866A3AE8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459A-5934-4F7B-A31A-3C82570A35B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22488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AB3F3F-DFBC-424F-A89F-DA5AEAC5E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9B0E627-E90D-46DE-845A-E3E59349D6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CFE7963-6915-4145-8734-AEAC5DD11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CF6DE5C-8507-43A0-9AB9-142E320BC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CCC71A9-89AE-4868-883B-BDADA8FECA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08A908B-C03A-4F55-B9D7-5B43C20F3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1BF7-2DC3-40BB-B69B-CB91E5C0F11B}" type="datetimeFigureOut">
              <a:rPr lang="fr-CA" smtClean="0"/>
              <a:t>2022-07-06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17E8D8B-3793-4DF0-81EC-84581B37F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28A6AF0-E681-4858-99CF-EBBCC1AA7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459A-5934-4F7B-A31A-3C82570A35B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02448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39BC37-490F-4081-BBF5-F34E81148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185D04A-2979-45DE-B871-1DFC36131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1BF7-2DC3-40BB-B69B-CB91E5C0F11B}" type="datetimeFigureOut">
              <a:rPr lang="fr-CA" smtClean="0"/>
              <a:t>2022-07-06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F8AD60E-03A2-420C-B456-1D37E5F97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6E6DC05-B4CF-45A1-B4D5-0D725516C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459A-5934-4F7B-A31A-3C82570A35B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76035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4A6C87B-CB87-40C6-A84E-B83A76A58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1BF7-2DC3-40BB-B69B-CB91E5C0F11B}" type="datetimeFigureOut">
              <a:rPr lang="fr-CA" smtClean="0"/>
              <a:t>2022-07-06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16F55D9-C9B4-40D6-9046-8024B79F9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3E32168-B7B6-4395-85FD-05D4CFA87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459A-5934-4F7B-A31A-3C82570A35B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93954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972EE9-3216-404F-8495-E702946A1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644984-E9EE-4EEE-88F7-173FA97A0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AE6D908-1946-49EE-9580-8E4476122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A471B04-C174-4ACA-92C5-B1AF46D5B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1BF7-2DC3-40BB-B69B-CB91E5C0F11B}" type="datetimeFigureOut">
              <a:rPr lang="fr-CA" smtClean="0"/>
              <a:t>2022-07-06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519CFA1-EB73-4AB7-A017-88AE8C52D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729F9E5-8784-4ED1-AAD5-0D6B29778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459A-5934-4F7B-A31A-3C82570A35B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34160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93422F-78A3-4D4D-B9D6-E4B369743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038E883-B911-4875-B308-C4428ED905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EC97B51-8053-4270-BFB8-F2B48D29F0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BA734CC-B652-4270-9255-1794F2B76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1BF7-2DC3-40BB-B69B-CB91E5C0F11B}" type="datetimeFigureOut">
              <a:rPr lang="fr-CA" smtClean="0"/>
              <a:t>2022-07-06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CCD1360-8AEA-46C8-B462-B42A5CDA2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1749986-E365-44C0-9E13-4A88F1F32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459A-5934-4F7B-A31A-3C82570A35B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55098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164C467-61A9-4134-B60A-9D2C14AC6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69974AE-D3F2-46AA-8E57-E93420A03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3D8E80-0562-4D7E-8196-C1673CEDB8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B1BF7-2DC3-40BB-B69B-CB91E5C0F11B}" type="datetimeFigureOut">
              <a:rPr lang="fr-CA" smtClean="0"/>
              <a:t>2022-07-06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4CFB76-749B-4269-8FEA-5071D5D997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35F1AD-E530-460A-9E72-D12FA2220D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5459A-5934-4F7B-A31A-3C82570A35B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85885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9200DA-9B97-45D7-B67D-79F5F106E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931" y="38341"/>
            <a:ext cx="10515600" cy="1325563"/>
          </a:xfrm>
        </p:spPr>
        <p:txBody>
          <a:bodyPr>
            <a:normAutofit/>
          </a:bodyPr>
          <a:lstStyle/>
          <a:p>
            <a:r>
              <a:rPr lang="fr-CA" sz="3400" dirty="0">
                <a:latin typeface="Arial" panose="020B0604020202020204" pitchFamily="34" charset="0"/>
                <a:cs typeface="Arial" panose="020B0604020202020204" pitchFamily="34" charset="0"/>
              </a:rPr>
              <a:t>     Options du SmartPen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AB68EAF-E817-4357-9519-7ADEB05CD5B8}"/>
              </a:ext>
            </a:extLst>
          </p:cNvPr>
          <p:cNvSpPr txBox="1"/>
          <p:nvPr/>
        </p:nvSpPr>
        <p:spPr>
          <a:xfrm>
            <a:off x="0" y="1559102"/>
            <a:ext cx="12192000" cy="470949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800100" lvl="1" indent="-342900">
              <a:lnSpc>
                <a:spcPct val="150000"/>
              </a:lnSpc>
              <a:buAutoNum type="arabicPeriod"/>
            </a:pPr>
            <a:r>
              <a:rPr lang="fr-CA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Capturer des notes sans données audio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1600" dirty="0">
                <a:latin typeface="Arial" panose="020B0604020202020204" pitchFamily="34" charset="0"/>
                <a:cs typeface="Arial" panose="020B0604020202020204" pitchFamily="34" charset="0"/>
              </a:rPr>
              <a:t>Activez le </a:t>
            </a:r>
            <a:r>
              <a:rPr lang="fr-CA" sz="1600" dirty="0" err="1">
                <a:latin typeface="Arial" panose="020B0604020202020204" pitchFamily="34" charset="0"/>
                <a:cs typeface="Arial" panose="020B0604020202020204" pitchFamily="34" charset="0"/>
              </a:rPr>
              <a:t>SmartPen</a:t>
            </a:r>
            <a:r>
              <a:rPr lang="fr-CA" sz="1600" dirty="0">
                <a:latin typeface="Arial" panose="020B0604020202020204" pitchFamily="34" charset="0"/>
                <a:cs typeface="Arial" panose="020B0604020202020204" pitchFamily="34" charset="0"/>
              </a:rPr>
              <a:t> et écrivez dans le cahier</a:t>
            </a:r>
            <a:endParaRPr lang="fr-CA" sz="16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endParaRPr lang="fr-C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fr-CA" b="1" dirty="0">
                <a:latin typeface="Arial" panose="020B0604020202020204" pitchFamily="34" charset="0"/>
                <a:cs typeface="Arial" panose="020B0604020202020204" pitchFamily="34" charset="0"/>
              </a:rPr>
              <a:t>2. C</a:t>
            </a:r>
            <a:r>
              <a:rPr lang="fr-CA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apturer des notes avec données audio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1600" dirty="0">
                <a:latin typeface="Arial" panose="020B0604020202020204" pitchFamily="34" charset="0"/>
                <a:cs typeface="Arial" panose="020B0604020202020204" pitchFamily="34" charset="0"/>
              </a:rPr>
              <a:t>Dans le cahier: Pointez le stylo sur les boutons </a:t>
            </a:r>
            <a:r>
              <a:rPr lang="fr-CA" sz="1600" dirty="0">
                <a:solidFill>
                  <a:srgbClr val="3F3F3F"/>
                </a:solidFill>
                <a:effectLst/>
                <a:latin typeface="Helvetica" pitchFamily="2" charset="0"/>
              </a:rPr>
              <a:t>"</a:t>
            </a:r>
            <a:r>
              <a:rPr lang="fr-CA" sz="1600" b="1" dirty="0">
                <a:solidFill>
                  <a:srgbClr val="3F3F3F"/>
                </a:solidFill>
                <a:effectLst/>
                <a:latin typeface="Helvetica" pitchFamily="2" charset="0"/>
              </a:rPr>
              <a:t>Record</a:t>
            </a:r>
            <a:r>
              <a:rPr lang="fr-CA" sz="1600" dirty="0">
                <a:solidFill>
                  <a:srgbClr val="3F3F3F"/>
                </a:solidFill>
                <a:effectLst/>
                <a:latin typeface="Helvetica" pitchFamily="2" charset="0"/>
              </a:rPr>
              <a:t>" et "</a:t>
            </a:r>
            <a:r>
              <a:rPr lang="fr-CA" sz="1600" b="1" dirty="0">
                <a:solidFill>
                  <a:srgbClr val="3F3F3F"/>
                </a:solidFill>
                <a:effectLst/>
                <a:latin typeface="Helvetica" pitchFamily="2" charset="0"/>
              </a:rPr>
              <a:t>Pause</a:t>
            </a:r>
            <a:r>
              <a:rPr lang="fr-CA" sz="1600" dirty="0">
                <a:solidFill>
                  <a:srgbClr val="3F3F3F"/>
                </a:solidFill>
                <a:effectLst/>
                <a:latin typeface="Helvetica" pitchFamily="2" charset="0"/>
              </a:rPr>
              <a:t>" et "</a:t>
            </a:r>
            <a:r>
              <a:rPr lang="fr-CA" sz="1600" b="1" dirty="0">
                <a:solidFill>
                  <a:srgbClr val="3F3F3F"/>
                </a:solidFill>
                <a:effectLst/>
                <a:latin typeface="Helvetica" pitchFamily="2" charset="0"/>
              </a:rPr>
              <a:t>Stop</a:t>
            </a:r>
            <a:r>
              <a:rPr lang="fr-CA" sz="1600" dirty="0">
                <a:solidFill>
                  <a:srgbClr val="3F3F3F"/>
                </a:solidFill>
                <a:effectLst/>
                <a:latin typeface="Helvetica" pitchFamily="2" charset="0"/>
              </a:rPr>
              <a:t>"</a:t>
            </a:r>
            <a:endParaRPr lang="fr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1600" dirty="0">
                <a:latin typeface="Arial" panose="020B0604020202020204" pitchFamily="34" charset="0"/>
                <a:cs typeface="Arial" panose="020B0604020202020204" pitchFamily="34" charset="0"/>
              </a:rPr>
              <a:t>Pour l’écoute, sur </a:t>
            </a:r>
            <a:r>
              <a:rPr lang="fr-CA" sz="1600" dirty="0" err="1">
                <a:latin typeface="Arial" panose="020B0604020202020204" pitchFamily="34" charset="0"/>
                <a:cs typeface="Arial" panose="020B0604020202020204" pitchFamily="34" charset="0"/>
              </a:rPr>
              <a:t>Echo</a:t>
            </a:r>
            <a:r>
              <a:rPr lang="fr-CA" sz="1600" dirty="0">
                <a:latin typeface="Arial" panose="020B0604020202020204" pitchFamily="34" charset="0"/>
                <a:cs typeface="Arial" panose="020B0604020202020204" pitchFamily="34" charset="0"/>
              </a:rPr>
              <a:t> Desktop: Sélectionnez un mot pour entendre l’audio à partir du moment désiré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1600" dirty="0">
                <a:latin typeface="Arial" panose="020B0604020202020204" pitchFamily="34" charset="0"/>
                <a:cs typeface="Arial" panose="020B0604020202020204" pitchFamily="34" charset="0"/>
              </a:rPr>
              <a:t>Dans le cahier: Boutons  </a:t>
            </a:r>
            <a:r>
              <a:rPr lang="fr-CA" sz="1600" dirty="0">
                <a:solidFill>
                  <a:srgbClr val="3F3F3F"/>
                </a:solidFill>
                <a:effectLst/>
                <a:latin typeface="Helvetica" pitchFamily="2" charset="0"/>
              </a:rPr>
              <a:t>"</a:t>
            </a:r>
            <a:r>
              <a:rPr lang="fr-CA" sz="1600" b="1" dirty="0">
                <a:solidFill>
                  <a:srgbClr val="3F3F3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fr-CA" sz="1600" b="1" dirty="0">
                <a:latin typeface="Arial" panose="020B0604020202020204" pitchFamily="34" charset="0"/>
                <a:cs typeface="Arial" panose="020B0604020202020204" pitchFamily="34" charset="0"/>
              </a:rPr>
              <a:t>itesse de lecture </a:t>
            </a:r>
            <a:r>
              <a:rPr lang="fr-CA" sz="1600" dirty="0">
                <a:latin typeface="Arial" panose="020B0604020202020204" pitchFamily="34" charset="0"/>
                <a:cs typeface="Arial" panose="020B0604020202020204" pitchFamily="34" charset="0"/>
              </a:rPr>
              <a:t>(playback speed) </a:t>
            </a:r>
            <a:r>
              <a:rPr lang="fr-CA" sz="1600" dirty="0">
                <a:solidFill>
                  <a:srgbClr val="3F3F3F"/>
                </a:solidFill>
                <a:effectLst/>
                <a:latin typeface="Helvetica" pitchFamily="2" charset="0"/>
              </a:rPr>
              <a:t>"</a:t>
            </a:r>
            <a:r>
              <a:rPr lang="fr-CA" sz="1600" dirty="0">
                <a:solidFill>
                  <a:srgbClr val="3F3F3F"/>
                </a:solidFill>
                <a:latin typeface="Helvetica" pitchFamily="2" charset="0"/>
                <a:cs typeface="Arial" panose="020B0604020202020204" pitchFamily="34" charset="0"/>
              </a:rPr>
              <a:t> </a:t>
            </a:r>
            <a:r>
              <a:rPr lang="fr-CA" sz="1600" dirty="0">
                <a:latin typeface="Arial" panose="020B0604020202020204" pitchFamily="34" charset="0"/>
                <a:cs typeface="Arial" panose="020B0604020202020204" pitchFamily="34" charset="0"/>
              </a:rPr>
              <a:t>et  </a:t>
            </a:r>
            <a:r>
              <a:rPr lang="fr-CA" sz="1600" dirty="0">
                <a:solidFill>
                  <a:srgbClr val="3F3F3F"/>
                </a:solidFill>
                <a:effectLst/>
                <a:latin typeface="Helvetica" pitchFamily="2" charset="0"/>
              </a:rPr>
              <a:t>"</a:t>
            </a:r>
            <a:r>
              <a:rPr lang="fr-CA" sz="1600" b="1" dirty="0">
                <a:latin typeface="Arial" panose="020B0604020202020204" pitchFamily="34" charset="0"/>
                <a:cs typeface="Arial" panose="020B0604020202020204" pitchFamily="34" charset="0"/>
              </a:rPr>
              <a:t>Volume de l’audio</a:t>
            </a:r>
            <a:r>
              <a:rPr lang="fr-CA" sz="1600" dirty="0">
                <a:solidFill>
                  <a:srgbClr val="3F3F3F"/>
                </a:solidFill>
                <a:effectLst/>
                <a:latin typeface="Helvetica" pitchFamily="2" charset="0"/>
              </a:rPr>
              <a:t>"</a:t>
            </a:r>
            <a:endParaRPr lang="fr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endParaRPr lang="fr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fr-CA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fr-CA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CA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nregistrer des données audio uniquement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1600" dirty="0">
                <a:latin typeface="Arial" panose="020B0604020202020204" pitchFamily="34" charset="0"/>
                <a:cs typeface="Arial" panose="020B0604020202020204" pitchFamily="34" charset="0"/>
              </a:rPr>
              <a:t>Maintenez le bouton </a:t>
            </a:r>
            <a:r>
              <a:rPr lang="fr-CA" sz="1600" b="1" dirty="0"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fr-CA" sz="1600" dirty="0">
                <a:latin typeface="Arial" panose="020B0604020202020204" pitchFamily="34" charset="0"/>
                <a:cs typeface="Arial" panose="020B0604020202020204" pitchFamily="34" charset="0"/>
              </a:rPr>
              <a:t> du stylo enfoncé pour que l’enregistrement démarre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1600" dirty="0">
                <a:latin typeface="Arial" panose="020B0604020202020204" pitchFamily="34" charset="0"/>
                <a:cs typeface="Arial" panose="020B0604020202020204" pitchFamily="34" charset="0"/>
              </a:rPr>
              <a:t>Dans le cahier: Pointez le stylo sur les boutons </a:t>
            </a:r>
            <a:r>
              <a:rPr lang="fr-CA" sz="1600" dirty="0">
                <a:solidFill>
                  <a:srgbClr val="3F3F3F"/>
                </a:solidFill>
                <a:effectLst/>
                <a:latin typeface="Helvetica" pitchFamily="2" charset="0"/>
              </a:rPr>
              <a:t>"</a:t>
            </a:r>
            <a:r>
              <a:rPr lang="fr-CA" sz="1600" b="1" dirty="0">
                <a:solidFill>
                  <a:srgbClr val="3F3F3F"/>
                </a:solidFill>
                <a:effectLst/>
                <a:latin typeface="Helvetica" pitchFamily="2" charset="0"/>
              </a:rPr>
              <a:t>Record</a:t>
            </a:r>
            <a:r>
              <a:rPr lang="fr-CA" sz="1600" dirty="0">
                <a:solidFill>
                  <a:srgbClr val="3F3F3F"/>
                </a:solidFill>
                <a:effectLst/>
                <a:latin typeface="Helvetica" pitchFamily="2" charset="0"/>
              </a:rPr>
              <a:t>" et "</a:t>
            </a:r>
            <a:r>
              <a:rPr lang="fr-CA" sz="1600" b="1" dirty="0">
                <a:solidFill>
                  <a:srgbClr val="3F3F3F"/>
                </a:solidFill>
                <a:effectLst/>
                <a:latin typeface="Helvetica" pitchFamily="2" charset="0"/>
              </a:rPr>
              <a:t>Pause</a:t>
            </a:r>
            <a:r>
              <a:rPr lang="fr-CA" sz="1600" dirty="0">
                <a:solidFill>
                  <a:srgbClr val="3F3F3F"/>
                </a:solidFill>
                <a:effectLst/>
                <a:latin typeface="Helvetica" pitchFamily="2" charset="0"/>
              </a:rPr>
              <a:t>" et "</a:t>
            </a:r>
            <a:r>
              <a:rPr lang="fr-CA" sz="1600" b="1" dirty="0">
                <a:solidFill>
                  <a:srgbClr val="3F3F3F"/>
                </a:solidFill>
                <a:effectLst/>
                <a:latin typeface="Helvetica" pitchFamily="2" charset="0"/>
              </a:rPr>
              <a:t>Stop</a:t>
            </a:r>
            <a:r>
              <a:rPr lang="fr-CA" sz="1600" dirty="0">
                <a:solidFill>
                  <a:srgbClr val="3F3F3F"/>
                </a:solidFill>
                <a:effectLst/>
                <a:latin typeface="Helvetica" pitchFamily="2" charset="0"/>
              </a:rPr>
              <a:t>"</a:t>
            </a:r>
            <a:br>
              <a:rPr lang="fr-CA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6" name="Picture 8" descr="Pile images vectorielles, Pile vecteurs libres de droits | Depositphotos">
            <a:extLst>
              <a:ext uri="{FF2B5EF4-FFF2-40B4-BE49-F238E27FC236}">
                <a16:creationId xmlns:a16="http://schemas.microsoft.com/office/drawing/2014/main" id="{C97B13DE-5463-475F-BE66-482B5EE4BE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64" r="59682"/>
          <a:stretch/>
        </p:blipFill>
        <p:spPr bwMode="auto">
          <a:xfrm rot="5400000">
            <a:off x="10189095" y="4921462"/>
            <a:ext cx="1083213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27171EE4-2C39-44A0-A207-4BA7F198B06F}"/>
              </a:ext>
            </a:extLst>
          </p:cNvPr>
          <p:cNvSpPr txBox="1"/>
          <p:nvPr/>
        </p:nvSpPr>
        <p:spPr>
          <a:xfrm>
            <a:off x="10563996" y="6091159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≈ 6 heures</a:t>
            </a:r>
          </a:p>
        </p:txBody>
      </p:sp>
      <p:sp>
        <p:nvSpPr>
          <p:cNvPr id="9" name="Cadre 8">
            <a:extLst>
              <a:ext uri="{FF2B5EF4-FFF2-40B4-BE49-F238E27FC236}">
                <a16:creationId xmlns:a16="http://schemas.microsoft.com/office/drawing/2014/main" id="{F2A2845A-A63B-4333-9A19-5FBA100E508E}"/>
              </a:ext>
            </a:extLst>
          </p:cNvPr>
          <p:cNvSpPr/>
          <p:nvPr/>
        </p:nvSpPr>
        <p:spPr>
          <a:xfrm>
            <a:off x="159026" y="94670"/>
            <a:ext cx="7779026" cy="1150265"/>
          </a:xfrm>
          <a:prstGeom prst="frame">
            <a:avLst/>
          </a:pr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87C9730-D5FE-43F6-B02E-A49FA3C66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044" y="90007"/>
            <a:ext cx="3717956" cy="3359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8095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4" descr="Buy Livescribe 8.5 x 11 3-Subject Notebook #1, Blue Online in Canada.  B001R4I74E">
            <a:extLst>
              <a:ext uri="{FF2B5EF4-FFF2-40B4-BE49-F238E27FC236}">
                <a16:creationId xmlns:a16="http://schemas.microsoft.com/office/drawing/2014/main" id="{289BD216-0180-4382-94A5-79BDE6F055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748"/>
          <a:stretch/>
        </p:blipFill>
        <p:spPr bwMode="auto">
          <a:xfrm rot="982367">
            <a:off x="-1502456" y="4357219"/>
            <a:ext cx="10145713" cy="330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B28510CA-FD86-40A6-806F-3E1536163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4233" y="21676"/>
            <a:ext cx="12192000" cy="1325563"/>
          </a:xfrm>
        </p:spPr>
        <p:txBody>
          <a:bodyPr>
            <a:normAutofit/>
          </a:bodyPr>
          <a:lstStyle/>
          <a:p>
            <a:r>
              <a:rPr lang="fr-CA" sz="3400" dirty="0">
                <a:latin typeface="Arial" panose="020B0604020202020204" pitchFamily="34" charset="0"/>
                <a:cs typeface="Arial" panose="020B0604020202020204" pitchFamily="34" charset="0"/>
              </a:rPr>
              <a:t>     Cahier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567F822-AD21-4EA4-9F38-1BED0C29E66F}"/>
              </a:ext>
            </a:extLst>
          </p:cNvPr>
          <p:cNvSpPr txBox="1"/>
          <p:nvPr/>
        </p:nvSpPr>
        <p:spPr>
          <a:xfrm>
            <a:off x="443968" y="1449543"/>
            <a:ext cx="60983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b="0" i="0" dirty="0">
                <a:effectLst/>
                <a:latin typeface="Arial" panose="020B0604020202020204" pitchFamily="34" charset="0"/>
              </a:rPr>
              <a:t>Papier tramé </a:t>
            </a:r>
            <a:r>
              <a:rPr lang="fr-CA" b="1" i="1" dirty="0" err="1">
                <a:effectLst/>
                <a:latin typeface="Arial" panose="020B0604020202020204" pitchFamily="34" charset="0"/>
              </a:rPr>
              <a:t>Livescribe</a:t>
            </a:r>
            <a:endParaRPr lang="fr-CA" b="1" i="1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C1FCA68-B676-4004-A12E-8A257D476F19}"/>
              </a:ext>
            </a:extLst>
          </p:cNvPr>
          <p:cNvSpPr txBox="1"/>
          <p:nvPr/>
        </p:nvSpPr>
        <p:spPr>
          <a:xfrm>
            <a:off x="0" y="2070443"/>
            <a:ext cx="9568070" cy="29956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*Archivez le contenu du cahier lorsque terminé pour que les pages du nouveau cahier ne se superposent pas</a:t>
            </a:r>
          </a:p>
          <a:p>
            <a:pPr>
              <a:lnSpc>
                <a:spcPct val="150000"/>
              </a:lnSpc>
            </a:pPr>
            <a:endParaRPr lang="fr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fr-CA" sz="2000" b="1" dirty="0">
                <a:latin typeface="Arial" panose="020B0604020202020204" pitchFamily="34" charset="0"/>
                <a:cs typeface="Arial" panose="020B0604020202020204" pitchFamily="34" charset="0"/>
              </a:rPr>
              <a:t>Pour ce faire, sur </a:t>
            </a:r>
            <a:r>
              <a:rPr lang="fr-CA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Echo</a:t>
            </a:r>
            <a:r>
              <a:rPr lang="fr-CA" sz="2000" b="1" dirty="0">
                <a:latin typeface="Arial" panose="020B0604020202020204" pitchFamily="34" charset="0"/>
                <a:cs typeface="Arial" panose="020B0604020202020204" pitchFamily="34" charset="0"/>
              </a:rPr>
              <a:t> Desktop:</a:t>
            </a:r>
          </a:p>
          <a:p>
            <a:pPr lvl="1">
              <a:lnSpc>
                <a:spcPct val="150000"/>
              </a:lnSpc>
            </a:pPr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1. Sélectionnez le cahier</a:t>
            </a:r>
          </a:p>
          <a:p>
            <a:pPr lvl="1">
              <a:lnSpc>
                <a:spcPct val="150000"/>
              </a:lnSpc>
            </a:pPr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2. Cliquez à droite</a:t>
            </a:r>
          </a:p>
          <a:p>
            <a:pPr lvl="1">
              <a:lnSpc>
                <a:spcPct val="150000"/>
              </a:lnSpc>
            </a:pPr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3. Sélectionnez : </a:t>
            </a:r>
            <a:r>
              <a:rPr lang="fr-CA" b="1" dirty="0">
                <a:latin typeface="Arial" panose="020B0604020202020204" pitchFamily="34" charset="0"/>
                <a:cs typeface="Arial" panose="020B0604020202020204" pitchFamily="34" charset="0"/>
              </a:rPr>
              <a:t>Archivez le carnet</a:t>
            </a:r>
          </a:p>
        </p:txBody>
      </p:sp>
      <p:pic>
        <p:nvPicPr>
          <p:cNvPr id="8" name="Picture 10" descr="Amazon.com: Livescribe 2GB Echo Smartpen : Everything Else">
            <a:extLst>
              <a:ext uri="{FF2B5EF4-FFF2-40B4-BE49-F238E27FC236}">
                <a16:creationId xmlns:a16="http://schemas.microsoft.com/office/drawing/2014/main" id="{B7B80662-8E24-45D0-BBD1-94D445CD09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95142">
            <a:off x="8847208" y="1515998"/>
            <a:ext cx="2358345" cy="500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lèche : courbe vers le haut 8">
            <a:extLst>
              <a:ext uri="{FF2B5EF4-FFF2-40B4-BE49-F238E27FC236}">
                <a16:creationId xmlns:a16="http://schemas.microsoft.com/office/drawing/2014/main" id="{5780173C-0C6D-47E0-AAF4-24BCEB6BC453}"/>
              </a:ext>
            </a:extLst>
          </p:cNvPr>
          <p:cNvSpPr/>
          <p:nvPr/>
        </p:nvSpPr>
        <p:spPr>
          <a:xfrm rot="19412716">
            <a:off x="8098742" y="3626756"/>
            <a:ext cx="4506439" cy="1019800"/>
          </a:xfrm>
          <a:prstGeom prst="curvedUpArrow">
            <a:avLst>
              <a:gd name="adj1" fmla="val 17497"/>
              <a:gd name="adj2" fmla="val 50000"/>
              <a:gd name="adj3" fmla="val 25000"/>
            </a:avLst>
          </a:prstGeom>
          <a:solidFill>
            <a:srgbClr val="006666"/>
          </a:solidFill>
          <a:ln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dre 9">
            <a:extLst>
              <a:ext uri="{FF2B5EF4-FFF2-40B4-BE49-F238E27FC236}">
                <a16:creationId xmlns:a16="http://schemas.microsoft.com/office/drawing/2014/main" id="{76E424E2-2766-42CE-BF25-FE8BFFFBE6C1}"/>
              </a:ext>
            </a:extLst>
          </p:cNvPr>
          <p:cNvSpPr/>
          <p:nvPr/>
        </p:nvSpPr>
        <p:spPr>
          <a:xfrm>
            <a:off x="159026" y="94670"/>
            <a:ext cx="7779026" cy="1150265"/>
          </a:xfrm>
          <a:prstGeom prst="frame">
            <a:avLst/>
          </a:pr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30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 : carré corné 13">
            <a:extLst>
              <a:ext uri="{FF2B5EF4-FFF2-40B4-BE49-F238E27FC236}">
                <a16:creationId xmlns:a16="http://schemas.microsoft.com/office/drawing/2014/main" id="{0BCDFDDA-B9DB-40CA-BDB9-16702256F7EF}"/>
              </a:ext>
            </a:extLst>
          </p:cNvPr>
          <p:cNvSpPr/>
          <p:nvPr/>
        </p:nvSpPr>
        <p:spPr>
          <a:xfrm>
            <a:off x="5035825" y="100863"/>
            <a:ext cx="7068821" cy="1913467"/>
          </a:xfrm>
          <a:prstGeom prst="foldedCorner">
            <a:avLst>
              <a:gd name="adj" fmla="val 16953"/>
            </a:avLst>
          </a:pr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0888F40-22B0-4725-9B0C-E2F42F130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297" y="-51286"/>
            <a:ext cx="10515600" cy="1325563"/>
          </a:xfrm>
        </p:spPr>
        <p:txBody>
          <a:bodyPr>
            <a:normAutofit/>
          </a:bodyPr>
          <a:lstStyle/>
          <a:p>
            <a:r>
              <a:rPr lang="fr-CA" sz="3400" dirty="0">
                <a:latin typeface="Arial" panose="020B0604020202020204" pitchFamily="34" charset="0"/>
                <a:cs typeface="Arial" panose="020B0604020202020204" pitchFamily="34" charset="0"/>
              </a:rPr>
              <a:t>     Paramètres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9444B64-5DED-4B9C-A9F3-DDE433CBF1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28"/>
          <a:stretch/>
        </p:blipFill>
        <p:spPr>
          <a:xfrm>
            <a:off x="11437587" y="157135"/>
            <a:ext cx="620078" cy="608319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C8693BD5-65D1-4196-BDEE-EFF98B8AAC7C}"/>
              </a:ext>
            </a:extLst>
          </p:cNvPr>
          <p:cNvSpPr txBox="1"/>
          <p:nvPr/>
        </p:nvSpPr>
        <p:spPr>
          <a:xfrm>
            <a:off x="184911" y="1329739"/>
            <a:ext cx="11919735" cy="5130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CA" sz="1600" b="1" dirty="0">
                <a:latin typeface="Arial" panose="020B0604020202020204" pitchFamily="34" charset="0"/>
                <a:cs typeface="Arial" panose="020B0604020202020204" pitchFamily="34" charset="0"/>
              </a:rPr>
              <a:t>Voix du menu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1400" dirty="0">
                <a:latin typeface="Arial" panose="020B0604020202020204" pitchFamily="34" charset="0"/>
                <a:cs typeface="Arial" panose="020B0604020202020204" pitchFamily="34" charset="0"/>
              </a:rPr>
              <a:t>Peut être désactivée</a:t>
            </a:r>
          </a:p>
          <a:p>
            <a:pPr>
              <a:lnSpc>
                <a:spcPct val="150000"/>
              </a:lnSpc>
            </a:pPr>
            <a:r>
              <a:rPr lang="fr-CA" sz="1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Latence de lecture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1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Permet de restituer la session d’enregistrement de façon plus précise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1400" dirty="0">
                <a:latin typeface="Arial" panose="020B0604020202020204" pitchFamily="34" charset="0"/>
                <a:cs typeface="Arial" panose="020B0604020202020204" pitchFamily="34" charset="0"/>
              </a:rPr>
              <a:t>Décalage existant entre la prise de note et la parole dite (audio)</a:t>
            </a:r>
          </a:p>
          <a:p>
            <a:pPr>
              <a:lnSpc>
                <a:spcPct val="150000"/>
              </a:lnSpc>
            </a:pPr>
            <a:r>
              <a:rPr lang="fr-CA" sz="1600" b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fr-CA" sz="1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ualité d’enregistrement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1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Élevée: meilleure option pour les grandes salles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1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Moyenne: qualité par défaut établie </a:t>
            </a:r>
            <a:endParaRPr lang="fr-C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1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Basse: environnement restreint et très calme</a:t>
            </a:r>
            <a:endParaRPr lang="fr-C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CA" sz="1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Sensibilité du microphone</a:t>
            </a:r>
            <a:endParaRPr lang="fr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1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Salle de conférence: petites salles relativement calmes ou si vous êtes assis tout près de la personne qui parle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1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r-CA" sz="1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mphithéâtre</a:t>
            </a:r>
            <a:r>
              <a:rPr lang="fr-CA" sz="1400" dirty="0">
                <a:latin typeface="Arial" panose="020B0604020202020204" pitchFamily="34" charset="0"/>
                <a:cs typeface="Arial" panose="020B0604020202020204" pitchFamily="34" charset="0"/>
              </a:rPr>
              <a:t>: meilleure option pour </a:t>
            </a:r>
            <a:r>
              <a:rPr lang="fr-CA" sz="1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les grandes salles ou si vous êtes assis loin de la personne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1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Automatique: ajustement </a:t>
            </a:r>
            <a:r>
              <a:rPr lang="fr-CA" sz="1400" dirty="0">
                <a:latin typeface="Arial" panose="020B0604020202020204" pitchFamily="34" charset="0"/>
                <a:cs typeface="Arial" panose="020B0604020202020204" pitchFamily="34" charset="0"/>
              </a:rPr>
              <a:t>automatique en</a:t>
            </a:r>
            <a:r>
              <a:rPr lang="fr-CA" sz="1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fonction du bruit de votre environnement</a:t>
            </a:r>
            <a:endParaRPr lang="fr-C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CA" sz="1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Suppression de session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1400" dirty="0">
                <a:latin typeface="Arial" panose="020B0604020202020204" pitchFamily="34" charset="0"/>
                <a:cs typeface="Arial" panose="020B0604020202020204" pitchFamily="34" charset="0"/>
              </a:rPr>
              <a:t>Pour libérer de l’espace: supprimer une ou toutes les sessions</a:t>
            </a:r>
            <a:endParaRPr lang="fr-CA" sz="14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CD6217F-2A22-4E49-B141-4FD9EC326D39}"/>
              </a:ext>
            </a:extLst>
          </p:cNvPr>
          <p:cNvSpPr txBox="1"/>
          <p:nvPr/>
        </p:nvSpPr>
        <p:spPr>
          <a:xfrm>
            <a:off x="5115338" y="130007"/>
            <a:ext cx="7076661" cy="17030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Tous les paramètres fonctionnent de la même façon.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On pointe le stylo au milieu pour atteindre le menu principal.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On utilise les flèches du haut et du bas pour faire défiler les options.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On pointe le stylo sur la flèche de droite pour sélectionner l’option.</a:t>
            </a:r>
          </a:p>
        </p:txBody>
      </p:sp>
      <p:sp>
        <p:nvSpPr>
          <p:cNvPr id="16" name="Cadre 15">
            <a:extLst>
              <a:ext uri="{FF2B5EF4-FFF2-40B4-BE49-F238E27FC236}">
                <a16:creationId xmlns:a16="http://schemas.microsoft.com/office/drawing/2014/main" id="{20651CD1-F1D8-4422-B7C0-9A1DE2494E9B}"/>
              </a:ext>
            </a:extLst>
          </p:cNvPr>
          <p:cNvSpPr/>
          <p:nvPr/>
        </p:nvSpPr>
        <p:spPr>
          <a:xfrm>
            <a:off x="134335" y="86298"/>
            <a:ext cx="4814136" cy="956231"/>
          </a:xfrm>
          <a:prstGeom prst="frame">
            <a:avLst/>
          </a:pr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215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3DE2961-0A10-483C-A224-C61E1E1DA231}"/>
              </a:ext>
            </a:extLst>
          </p:cNvPr>
          <p:cNvSpPr txBox="1"/>
          <p:nvPr/>
        </p:nvSpPr>
        <p:spPr>
          <a:xfrm>
            <a:off x="-821484" y="292231"/>
            <a:ext cx="8971722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CA" sz="3400" dirty="0">
                <a:latin typeface="Arial" panose="020B0604020202020204" pitchFamily="34" charset="0"/>
                <a:cs typeface="Arial" panose="020B0604020202020204" pitchFamily="34" charset="0"/>
              </a:rPr>
              <a:t>     Logiciel </a:t>
            </a:r>
            <a:r>
              <a:rPr lang="fr-CA" sz="3400" dirty="0" err="1">
                <a:latin typeface="Arial" panose="020B0604020202020204" pitchFamily="34" charset="0"/>
                <a:cs typeface="Arial" panose="020B0604020202020204" pitchFamily="34" charset="0"/>
              </a:rPr>
              <a:t>Echo</a:t>
            </a:r>
            <a:r>
              <a:rPr lang="fr-CA" sz="3400" dirty="0">
                <a:latin typeface="Arial" panose="020B0604020202020204" pitchFamily="34" charset="0"/>
                <a:cs typeface="Arial" panose="020B0604020202020204" pitchFamily="34" charset="0"/>
              </a:rPr>
              <a:t> Desktop</a:t>
            </a:r>
          </a:p>
          <a:p>
            <a:pPr algn="ctr"/>
            <a:r>
              <a:rPr lang="fr-CA" sz="3600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8E2EB65-35DE-4FC4-B0BE-6290CB4CB7B9}"/>
              </a:ext>
            </a:extLst>
          </p:cNvPr>
          <p:cNvSpPr txBox="1"/>
          <p:nvPr/>
        </p:nvSpPr>
        <p:spPr>
          <a:xfrm>
            <a:off x="283261" y="1220508"/>
            <a:ext cx="10649781" cy="5242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b="1" dirty="0">
                <a:latin typeface="Arial" panose="020B0604020202020204" pitchFamily="34" charset="0"/>
                <a:cs typeface="Arial" panose="020B0604020202020204" pitchFamily="34" charset="0"/>
              </a:rPr>
              <a:t>Télécharger les sessions enregistrées dans le SmartPen </a:t>
            </a:r>
            <a:r>
              <a:rPr lang="fr-CA" sz="1600" dirty="0">
                <a:latin typeface="Arial" panose="020B0604020202020204" pitchFamily="34" charset="0"/>
                <a:cs typeface="Arial" panose="020B0604020202020204" pitchFamily="34" charset="0"/>
              </a:rPr>
              <a:t>(pour les supprimer du stylo)</a:t>
            </a:r>
          </a:p>
          <a:p>
            <a:endParaRPr lang="fr-CA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b="1" dirty="0">
                <a:latin typeface="Arial" panose="020B0604020202020204" pitchFamily="34" charset="0"/>
                <a:cs typeface="Arial" panose="020B0604020202020204" pitchFamily="34" charset="0"/>
              </a:rPr>
              <a:t>Lire les notes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CA" sz="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b="1" dirty="0">
                <a:latin typeface="Arial" panose="020B0604020202020204" pitchFamily="34" charset="0"/>
                <a:cs typeface="Arial" panose="020B0604020202020204" pitchFamily="34" charset="0"/>
              </a:rPr>
              <a:t>Écouter les enregistrements</a:t>
            </a:r>
          </a:p>
          <a:p>
            <a:pPr lvl="1">
              <a:lnSpc>
                <a:spcPct val="150000"/>
              </a:lnSpc>
            </a:pPr>
            <a:r>
              <a:rPr lang="fr-CA" sz="1600" dirty="0">
                <a:latin typeface="Arial" panose="020B0604020202020204" pitchFamily="34" charset="0"/>
                <a:cs typeface="Arial" panose="020B0604020202020204" pitchFamily="34" charset="0"/>
              </a:rPr>
              <a:t> 1. Cliquez sur le mot à partir duquel vous désirez écouter l’enregistrement</a:t>
            </a:r>
          </a:p>
          <a:p>
            <a:pPr lvl="1">
              <a:lnSpc>
                <a:spcPct val="150000"/>
              </a:lnSpc>
            </a:pPr>
            <a:endParaRPr lang="fr-CA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b="1" dirty="0">
                <a:latin typeface="Arial" panose="020B0604020202020204" pitchFamily="34" charset="0"/>
                <a:cs typeface="Arial" panose="020B0604020202020204" pitchFamily="34" charset="0"/>
              </a:rPr>
              <a:t>Organiser les notes en carnets</a:t>
            </a:r>
          </a:p>
          <a:p>
            <a:pPr marL="800100" lvl="1" indent="-342900">
              <a:lnSpc>
                <a:spcPct val="150000"/>
              </a:lnSpc>
              <a:buAutoNum type="arabicPeriod"/>
            </a:pPr>
            <a:r>
              <a:rPr lang="fr-CA" sz="1600" dirty="0">
                <a:latin typeface="Arial" panose="020B0604020202020204" pitchFamily="34" charset="0"/>
                <a:cs typeface="Arial" panose="020B0604020202020204" pitchFamily="34" charset="0"/>
              </a:rPr>
              <a:t>Sélectionnez des pages</a:t>
            </a:r>
          </a:p>
          <a:p>
            <a:pPr marL="800100" lvl="1" indent="-342900">
              <a:lnSpc>
                <a:spcPct val="150000"/>
              </a:lnSpc>
              <a:buAutoNum type="arabicPeriod"/>
            </a:pPr>
            <a:r>
              <a:rPr lang="fr-CA" sz="1600" dirty="0">
                <a:latin typeface="Arial" panose="020B0604020202020204" pitchFamily="34" charset="0"/>
                <a:cs typeface="Arial" panose="020B0604020202020204" pitchFamily="34" charset="0"/>
              </a:rPr>
              <a:t>Cliquez à droite</a:t>
            </a:r>
          </a:p>
          <a:p>
            <a:pPr marL="800100" lvl="1" indent="-342900">
              <a:lnSpc>
                <a:spcPct val="150000"/>
              </a:lnSpc>
              <a:buAutoNum type="arabicPeriod"/>
            </a:pPr>
            <a:r>
              <a:rPr lang="fr-CA" sz="1600" dirty="0">
                <a:latin typeface="Arial" panose="020B0604020202020204" pitchFamily="34" charset="0"/>
                <a:cs typeface="Arial" panose="020B0604020202020204" pitchFamily="34" charset="0"/>
              </a:rPr>
              <a:t>Choisissez: </a:t>
            </a:r>
            <a:r>
              <a:rPr lang="fr-CA" sz="1600" b="1" dirty="0">
                <a:latin typeface="Arial" panose="020B0604020202020204" pitchFamily="34" charset="0"/>
                <a:cs typeface="Arial" panose="020B0604020202020204" pitchFamily="34" charset="0"/>
              </a:rPr>
              <a:t>Ajoutez au carnet personnalisé</a:t>
            </a:r>
          </a:p>
          <a:p>
            <a:pPr lvl="1">
              <a:lnSpc>
                <a:spcPct val="150000"/>
              </a:lnSpc>
            </a:pPr>
            <a:r>
              <a:rPr lang="fr-CA" sz="1600" dirty="0">
                <a:latin typeface="Arial" panose="020B0604020202020204" pitchFamily="34" charset="0"/>
                <a:cs typeface="Arial" panose="020B0604020202020204" pitchFamily="34" charset="0"/>
              </a:rPr>
              <a:t>*Possibilité de supprimer les pages ou les carnets: Même procédure, choisissez:</a:t>
            </a:r>
            <a:r>
              <a:rPr lang="fr-CA" sz="1600" b="1" dirty="0">
                <a:latin typeface="Arial" panose="020B0604020202020204" pitchFamily="34" charset="0"/>
                <a:cs typeface="Arial" panose="020B0604020202020204" pitchFamily="34" charset="0"/>
              </a:rPr>
              <a:t> Supprimer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b="1" dirty="0">
                <a:latin typeface="Arial" panose="020B0604020202020204" pitchFamily="34" charset="0"/>
                <a:cs typeface="Arial" panose="020B0604020202020204" pitchFamily="34" charset="0"/>
              </a:rPr>
              <a:t>Exporter les notes ou les fichiers audio</a:t>
            </a:r>
          </a:p>
          <a:p>
            <a:pPr marL="800100" lvl="1" indent="-342900">
              <a:lnSpc>
                <a:spcPct val="150000"/>
              </a:lnSpc>
              <a:buAutoNum type="arabicPeriod"/>
            </a:pPr>
            <a:r>
              <a:rPr lang="fr-CA" sz="1600" dirty="0">
                <a:latin typeface="Arial" panose="020B0604020202020204" pitchFamily="34" charset="0"/>
                <a:cs typeface="Arial" panose="020B0604020202020204" pitchFamily="34" charset="0"/>
              </a:rPr>
              <a:t>Sélectionnez des pages ou un carnet</a:t>
            </a:r>
          </a:p>
          <a:p>
            <a:pPr marL="800100" lvl="1" indent="-342900">
              <a:lnSpc>
                <a:spcPct val="150000"/>
              </a:lnSpc>
              <a:buAutoNum type="arabicPeriod"/>
            </a:pPr>
            <a:r>
              <a:rPr lang="fr-CA" sz="1600" dirty="0">
                <a:latin typeface="Arial" panose="020B0604020202020204" pitchFamily="34" charset="0"/>
                <a:cs typeface="Arial" panose="020B0604020202020204" pitchFamily="34" charset="0"/>
              </a:rPr>
              <a:t>Cliquez à droite</a:t>
            </a:r>
          </a:p>
          <a:p>
            <a:pPr marL="800100" lvl="1" indent="-342900">
              <a:lnSpc>
                <a:spcPct val="150000"/>
              </a:lnSpc>
              <a:buAutoNum type="arabicPeriod"/>
            </a:pPr>
            <a:r>
              <a:rPr lang="fr-CA" sz="1600" dirty="0">
                <a:latin typeface="Arial" panose="020B0604020202020204" pitchFamily="34" charset="0"/>
                <a:cs typeface="Arial" panose="020B0604020202020204" pitchFamily="34" charset="0"/>
              </a:rPr>
              <a:t>Choisissez: Partagez la page (ou le carnet) vers …</a:t>
            </a:r>
          </a:p>
        </p:txBody>
      </p:sp>
      <p:pic>
        <p:nvPicPr>
          <p:cNvPr id="4102" name="Picture 6" descr="Download Echo Desktop - Full Size PNG Image - PNGkit">
            <a:extLst>
              <a:ext uri="{FF2B5EF4-FFF2-40B4-BE49-F238E27FC236}">
                <a16:creationId xmlns:a16="http://schemas.microsoft.com/office/drawing/2014/main" id="{934165B7-65C6-4897-9649-54FA689075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2824" y="1461782"/>
            <a:ext cx="2698169" cy="284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dre 6">
            <a:extLst>
              <a:ext uri="{FF2B5EF4-FFF2-40B4-BE49-F238E27FC236}">
                <a16:creationId xmlns:a16="http://schemas.microsoft.com/office/drawing/2014/main" id="{F3A94BFB-38C9-4931-B8CB-2A1D76E53CFE}"/>
              </a:ext>
            </a:extLst>
          </p:cNvPr>
          <p:cNvSpPr/>
          <p:nvPr/>
        </p:nvSpPr>
        <p:spPr>
          <a:xfrm>
            <a:off x="159026" y="70243"/>
            <a:ext cx="7779026" cy="1029687"/>
          </a:xfrm>
          <a:prstGeom prst="frame">
            <a:avLst/>
          </a:pr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AE6DD47-83B2-4787-8067-6E30426D56A4}"/>
              </a:ext>
            </a:extLst>
          </p:cNvPr>
          <p:cNvSpPr txBox="1"/>
          <p:nvPr/>
        </p:nvSpPr>
        <p:spPr>
          <a:xfrm>
            <a:off x="7847045" y="261920"/>
            <a:ext cx="37245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CA" sz="1800" dirty="0">
                <a:latin typeface="Arial" panose="020B0604020202020204" pitchFamily="34" charset="0"/>
                <a:cs typeface="Arial" panose="020B0604020202020204" pitchFamily="34" charset="0"/>
              </a:rPr>
              <a:t>Brancher le stylo à l’ordinateur (USB)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282060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1F3AD1-DC5C-45E4-8501-48F244707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88258"/>
            <a:ext cx="10515600" cy="1325563"/>
          </a:xfrm>
        </p:spPr>
        <p:txBody>
          <a:bodyPr>
            <a:noAutofit/>
          </a:bodyPr>
          <a:lstStyle/>
          <a:p>
            <a:r>
              <a:rPr lang="fr-CA" sz="2400" dirty="0">
                <a:latin typeface="Arial" panose="020B0604020202020204" pitchFamily="34" charset="0"/>
                <a:cs typeface="Arial" panose="020B0604020202020204" pitchFamily="34" charset="0"/>
              </a:rPr>
              <a:t>Diane </a:t>
            </a:r>
            <a:r>
              <a:rPr lang="fr-CA" sz="2400" dirty="0" err="1">
                <a:latin typeface="Arial" panose="020B0604020202020204" pitchFamily="34" charset="0"/>
                <a:cs typeface="Arial" panose="020B0604020202020204" pitchFamily="34" charset="0"/>
              </a:rPr>
              <a:t>Aumond</a:t>
            </a:r>
            <a:r>
              <a:rPr lang="fr-CA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orthopédagogue</a:t>
            </a:r>
            <a:r>
              <a:rPr lang="fr-C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fr-CA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400" dirty="0">
                <a:latin typeface="Arial" panose="020B0604020202020204" pitchFamily="34" charset="0"/>
                <a:cs typeface="Arial" panose="020B0604020202020204" pitchFamily="34" charset="0"/>
              </a:rPr>
              <a:t>Jeanne Simard, </a:t>
            </a:r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aide technologique, St-Jérôme</a:t>
            </a:r>
            <a:br>
              <a:rPr lang="fr-CA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400" dirty="0">
                <a:latin typeface="Arial" panose="020B0604020202020204" pitchFamily="34" charset="0"/>
                <a:cs typeface="Arial" panose="020B0604020202020204" pitchFamily="34" charset="0"/>
              </a:rPr>
              <a:t>Alexanne Villeneuve-Pelletier, </a:t>
            </a:r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aide technologique, Gatineau</a:t>
            </a:r>
            <a:br>
              <a:rPr lang="fr-CA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A151CA0-B7F9-482D-9F18-B249B8FB5B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575"/>
            <a:ext cx="12192000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27279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480</Words>
  <Application>Microsoft Macintosh PowerPoint</Application>
  <PresentationFormat>Grand écran</PresentationFormat>
  <Paragraphs>61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Thème Office</vt:lpstr>
      <vt:lpstr>     Options du SmartPen</vt:lpstr>
      <vt:lpstr>     Cahier</vt:lpstr>
      <vt:lpstr>     Paramètres</vt:lpstr>
      <vt:lpstr>Présentation PowerPoint</vt:lpstr>
      <vt:lpstr>Diane Aumond, orthopédagogue   Jeanne Simard, aide technologique, St-Jérôme  Alexanne Villeneuve-Pelletier, aide technologique, Gatineau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Options du SmartPen</dc:title>
  <dc:creator>Villeneuve-Pelletier, Alexanne</dc:creator>
  <cp:lastModifiedBy>Aumond, Diane</cp:lastModifiedBy>
  <cp:revision>11</cp:revision>
  <dcterms:created xsi:type="dcterms:W3CDTF">2021-10-12T22:36:20Z</dcterms:created>
  <dcterms:modified xsi:type="dcterms:W3CDTF">2022-07-06T14:18:11Z</dcterms:modified>
</cp:coreProperties>
</file>