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71" r:id="rId4"/>
    <p:sldId id="270" r:id="rId5"/>
    <p:sldId id="272" r:id="rId6"/>
    <p:sldId id="273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C32F5F-CFBC-AF84-FCE5-3362703F8AEA}" name="Virginie Lévesque" initials="VL" userId="d66eeed2ec5f19c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DCA44-BF81-45E2-8844-D0EDAB3DFC67}" v="1" dt="2022-06-20T20:54:08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E6D6A-AED2-4BFD-9FFF-30840FC7E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4386BA-9320-46E8-8A31-C233EC752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FF1F4-48A3-4E4B-9720-8C808C5F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1EBF4-DEFA-458D-98A6-6D933968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2C8CA-6218-43C2-8D9B-E4DB201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983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65A51-B79F-48E5-8C3F-6A3F7042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DD3234-F6DA-42B4-82D8-DE7577563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8F60B4-B66D-49BF-BFA0-C10B530B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53B35-40A3-4AF6-93F1-ADC8BA5D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8C006-E9A5-4911-BE8F-AAEC8BBE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4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34381C-3694-426C-BBD5-31ADF91F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4A2704-D6FE-4E4B-B22F-635652575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3AA5E-B3DA-405F-B88D-D664324A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FCBCFD-4E1B-49F3-A5FE-E1867503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65F43-B92A-4BC5-9BAA-9742B4AD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52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FDC89-3967-443C-B5DB-2DD14B4B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FE291-1A56-4FA5-A263-0681FA7E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0ADE5-4E21-4179-8042-58482364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7A83B5-2810-4335-B267-15CADD34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515994-83F1-406A-8F0C-48B25181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18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54E6D-FF54-4CA5-9E51-CF586E3A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9E0760-EB56-479C-BC38-F80EF7F7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D9444-DA48-4AD1-928D-4367FE03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9FD54-42DD-4A1F-BB12-3F7F786A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30A86-E46E-42BB-9075-B3C61A29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576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BEACD-A8D2-4847-820B-E6F6C43D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18DD9-A4C6-4F51-BC7A-E88A8EED0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A0BC43-61DA-43DB-A540-2870C5020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CC965B-F80F-4FD3-96AB-C008A405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D8900-3FB5-4F90-BD69-02AF47E6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F0E143-1FBD-4A11-B1A4-9E97ED10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01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84AE6-EDF3-49EE-80FF-0705C747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439B05-ECC4-425F-B77D-4EDB9D10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95CF58-C193-4DCE-8BC3-C07F743BF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1BB46-C158-4FE6-8BF8-50AB34451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F23D6E-0F14-47AE-A155-790F5991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B81C16-91ED-4C29-86F6-1E6ADC52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A2E579-5D54-453F-A01A-C53FFAFC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F84437-DE39-47D1-A596-67F2942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46ADB-CD81-4B31-90B9-25416EAC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9484DB-C503-4C4A-B4C2-6DE17F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247B12-7E26-48DC-869E-97F37A57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F4FF9A-8C82-4F9F-9A27-29CFC64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17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4FFCBE-B0CB-4B99-8D7F-3341D1BC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06D679-C03A-4617-A2DE-0052FB07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B38508-05C7-45F7-ADD1-B77B615F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8A4B2-2463-42BD-81ED-82D22CDB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9E11B-7F27-4B85-8ADE-A5EDE762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BCE5D8-09CC-4841-AF12-54489AF9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551B6-2D99-493A-85B6-08AEA28E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58A1A5-F3E1-4D82-9C48-7EEFAF4D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B44A0-C3CB-42A7-9E0D-E46A65E2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14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E75D8-ECCC-452D-A28E-4BA5952D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CC5BC8-00B6-4A4C-84D4-4733A4FEB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35A29A-BD6F-47FD-87EB-234D8179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DEDC0C-E8A4-4774-8D38-A9B99BBC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88D7D-836A-410A-8CE9-27DF897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3DE07C-6DE8-46BB-8F7F-394F6188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16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CD14A5-65F0-4661-B275-B2ADF1CE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477C6-5A19-41BD-B212-5F1AE88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B9F55-5119-4AF3-9684-AE16BBD2A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E9F3-F134-4171-9AA4-29AED73C9891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1AD82-BA6F-4E8A-9747-783561073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FC5B4-1DD2-4D74-96C6-0FD0B5AFF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2419-9EAC-4EAC-8CE3-8C0C4F3D4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82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abcd12@uqo.c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bcd12@uqo.c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bcd12@uqo.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intérieur, équipement électronique&#10;&#10;Description générée automatiquement">
            <a:extLst>
              <a:ext uri="{FF2B5EF4-FFF2-40B4-BE49-F238E27FC236}">
                <a16:creationId xmlns:a16="http://schemas.microsoft.com/office/drawing/2014/main" id="{F227907A-EF59-4782-9FA8-A6E24EED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14448"/>
          <a:stretch/>
        </p:blipFill>
        <p:spPr>
          <a:xfrm>
            <a:off x="20" y="10"/>
            <a:ext cx="12009284" cy="685799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entagone 2">
            <a:extLst>
              <a:ext uri="{FF2B5EF4-FFF2-40B4-BE49-F238E27FC236}">
                <a16:creationId xmlns:a16="http://schemas.microsoft.com/office/drawing/2014/main" id="{A5AB2205-96B9-4AF7-B1BE-E791CD3AB196}"/>
              </a:ext>
            </a:extLst>
          </p:cNvPr>
          <p:cNvSpPr/>
          <p:nvPr/>
        </p:nvSpPr>
        <p:spPr>
          <a:xfrm>
            <a:off x="182696" y="159026"/>
            <a:ext cx="3670852" cy="3269974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100" b="1" dirty="0">
                <a:latin typeface="Amasis MT Pro" panose="02040504050005020304" pitchFamily="18" charset="0"/>
              </a:rPr>
              <a:t>Synchronisation </a:t>
            </a:r>
            <a:r>
              <a:rPr lang="fr-CA" sz="2100" b="1">
                <a:latin typeface="Amasis MT Pro" panose="02040504050005020304" pitchFamily="18" charset="0"/>
              </a:rPr>
              <a:t>du courriel UQO</a:t>
            </a:r>
            <a:br>
              <a:rPr lang="fr-CA" sz="2100" b="1" dirty="0">
                <a:latin typeface="Amasis MT Pro" panose="02040504050005020304" pitchFamily="18" charset="0"/>
              </a:rPr>
            </a:br>
            <a:r>
              <a:rPr lang="fr-CA" sz="2100" b="1" dirty="0">
                <a:latin typeface="Amasis MT Pro" panose="02040504050005020304" pitchFamily="18" charset="0"/>
              </a:rPr>
              <a:t>sur iOS</a:t>
            </a:r>
          </a:p>
        </p:txBody>
      </p:sp>
    </p:spTree>
    <p:extLst>
      <p:ext uri="{BB962C8B-B14F-4D97-AF65-F5344CB8AC3E}">
        <p14:creationId xmlns:p14="http://schemas.microsoft.com/office/powerpoint/2010/main" val="15281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48A5D4-A4CE-4275-BF8E-96564625893A}"/>
              </a:ext>
            </a:extLst>
          </p:cNvPr>
          <p:cNvSpPr txBox="1"/>
          <p:nvPr/>
        </p:nvSpPr>
        <p:spPr>
          <a:xfrm>
            <a:off x="893239" y="5343234"/>
            <a:ext cx="8926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Si aucun compte n’apparaît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rendez-vous à l’étape 6 </a:t>
            </a:r>
          </a:p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Si votre compte UQO apparaît :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rendez-vous à la prochaine diapositive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781A7AC-0894-449C-8C69-FA0DA990FC85}"/>
              </a:ext>
            </a:extLst>
          </p:cNvPr>
          <p:cNvSpPr txBox="1">
            <a:spLocks/>
          </p:cNvSpPr>
          <p:nvPr/>
        </p:nvSpPr>
        <p:spPr>
          <a:xfrm>
            <a:off x="182880" y="191327"/>
            <a:ext cx="11772900" cy="1003559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Procédure à suivre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889669-04B6-4195-9EC8-855745022CF0}"/>
              </a:ext>
            </a:extLst>
          </p:cNvPr>
          <p:cNvSpPr txBox="1"/>
          <p:nvPr/>
        </p:nvSpPr>
        <p:spPr>
          <a:xfrm>
            <a:off x="245787" y="1581699"/>
            <a:ext cx="3366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Sur l’écran d’accueil,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Réglages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80F468-6EFD-4F38-8946-72287CBE8F4E}"/>
              </a:ext>
            </a:extLst>
          </p:cNvPr>
          <p:cNvSpPr txBox="1"/>
          <p:nvPr/>
        </p:nvSpPr>
        <p:spPr>
          <a:xfrm>
            <a:off x="4283708" y="1706553"/>
            <a:ext cx="3366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2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Dans le menu,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84EC5B-4901-4E07-9A00-45C2D9DE3FD9}"/>
              </a:ext>
            </a:extLst>
          </p:cNvPr>
          <p:cNvSpPr txBox="1"/>
          <p:nvPr/>
        </p:nvSpPr>
        <p:spPr>
          <a:xfrm>
            <a:off x="8580161" y="1706553"/>
            <a:ext cx="3366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3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Comptes</a:t>
            </a:r>
          </a:p>
        </p:txBody>
      </p:sp>
      <p:pic>
        <p:nvPicPr>
          <p:cNvPr id="1026" name="Picture 2" descr="Aucune description disponible.">
            <a:extLst>
              <a:ext uri="{FF2B5EF4-FFF2-40B4-BE49-F238E27FC236}">
                <a16:creationId xmlns:a16="http://schemas.microsoft.com/office/drawing/2014/main" id="{3EEB4C0C-A82F-4DC6-9CB3-FCBFABE09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2974" r="71222" b="82216"/>
          <a:stretch/>
        </p:blipFill>
        <p:spPr bwMode="auto">
          <a:xfrm>
            <a:off x="893239" y="2933528"/>
            <a:ext cx="1524000" cy="15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cune description disponible.">
            <a:extLst>
              <a:ext uri="{FF2B5EF4-FFF2-40B4-BE49-F238E27FC236}">
                <a16:creationId xmlns:a16="http://schemas.microsoft.com/office/drawing/2014/main" id="{B07169AF-5505-4DF6-BAE8-BE8DE4E5C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7"/>
          <a:stretch/>
        </p:blipFill>
        <p:spPr bwMode="auto">
          <a:xfrm>
            <a:off x="4181112" y="3194625"/>
            <a:ext cx="3571243" cy="929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cune description disponible.">
            <a:extLst>
              <a:ext uri="{FF2B5EF4-FFF2-40B4-BE49-F238E27FC236}">
                <a16:creationId xmlns:a16="http://schemas.microsoft.com/office/drawing/2014/main" id="{00027623-8D99-449F-926E-EB0B238A1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7"/>
          <a:stretch/>
        </p:blipFill>
        <p:spPr bwMode="auto">
          <a:xfrm>
            <a:off x="8477565" y="2754610"/>
            <a:ext cx="3571243" cy="2588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ercle : creux 12">
            <a:extLst>
              <a:ext uri="{FF2B5EF4-FFF2-40B4-BE49-F238E27FC236}">
                <a16:creationId xmlns:a16="http://schemas.microsoft.com/office/drawing/2014/main" id="{8C558BDE-8A45-47BD-A4B1-70B0A7D45805}"/>
              </a:ext>
            </a:extLst>
          </p:cNvPr>
          <p:cNvSpPr/>
          <p:nvPr/>
        </p:nvSpPr>
        <p:spPr>
          <a:xfrm>
            <a:off x="8331751" y="4782452"/>
            <a:ext cx="1564309" cy="522682"/>
          </a:xfrm>
          <a:prstGeom prst="donut">
            <a:avLst>
              <a:gd name="adj" fmla="val 736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48A5D4-A4CE-4275-BF8E-96564625893A}"/>
              </a:ext>
            </a:extLst>
          </p:cNvPr>
          <p:cNvSpPr txBox="1"/>
          <p:nvPr/>
        </p:nvSpPr>
        <p:spPr>
          <a:xfrm>
            <a:off x="1582353" y="2001955"/>
            <a:ext cx="3241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>
                <a:latin typeface="Arial" panose="020B0604020202020204" pitchFamily="34" charset="0"/>
                <a:cs typeface="Arial" panose="020B0604020202020204" pitchFamily="34" charset="0"/>
              </a:rPr>
              <a:t>Étape 4 :</a:t>
            </a:r>
            <a:r>
              <a:rPr lang="fr-CA" sz="2000">
                <a:latin typeface="Arial" panose="020B0604020202020204" pitchFamily="34" charset="0"/>
                <a:cs typeface="Arial" panose="020B0604020202020204" pitchFamily="34" charset="0"/>
              </a:rPr>
              <a:t> Appuyez sur le compte UQO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0806CE-AFFC-4A80-BA30-A34E7CB079FC}"/>
              </a:ext>
            </a:extLst>
          </p:cNvPr>
          <p:cNvSpPr txBox="1">
            <a:spLocks/>
          </p:cNvSpPr>
          <p:nvPr/>
        </p:nvSpPr>
        <p:spPr>
          <a:xfrm>
            <a:off x="182880" y="191327"/>
            <a:ext cx="11772900" cy="1003559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Si votre compte UQO apparaît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301889-F64B-47C2-8087-21C577FC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36" y="3399183"/>
            <a:ext cx="4198454" cy="1783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100177-8E70-4F74-BCE5-8E4B2EE8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122" y="3460839"/>
            <a:ext cx="3038475" cy="1666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3997C9-465F-436D-BB76-E0AA97592C90}"/>
              </a:ext>
            </a:extLst>
          </p:cNvPr>
          <p:cNvSpPr txBox="1"/>
          <p:nvPr/>
        </p:nvSpPr>
        <p:spPr>
          <a:xfrm>
            <a:off x="7066597" y="1820031"/>
            <a:ext cx="304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5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Supprimer le compte / Supprimer</a:t>
            </a:r>
          </a:p>
        </p:txBody>
      </p:sp>
    </p:spTree>
    <p:extLst>
      <p:ext uri="{BB962C8B-B14F-4D97-AF65-F5344CB8AC3E}">
        <p14:creationId xmlns:p14="http://schemas.microsoft.com/office/powerpoint/2010/main" val="62655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48A5D4-A4CE-4275-BF8E-96564625893A}"/>
              </a:ext>
            </a:extLst>
          </p:cNvPr>
          <p:cNvSpPr txBox="1"/>
          <p:nvPr/>
        </p:nvSpPr>
        <p:spPr>
          <a:xfrm>
            <a:off x="102600" y="1695792"/>
            <a:ext cx="336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6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Ajouter un compte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A66097E-9653-45AB-95A8-6EA75237B36B}"/>
              </a:ext>
            </a:extLst>
          </p:cNvPr>
          <p:cNvSpPr txBox="1">
            <a:spLocks/>
          </p:cNvSpPr>
          <p:nvPr/>
        </p:nvSpPr>
        <p:spPr>
          <a:xfrm>
            <a:off x="182880" y="178075"/>
            <a:ext cx="11772900" cy="1003559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Si aucun compte n’apparaît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F0098F-83DF-46DB-B7EB-766EB8D51534}"/>
              </a:ext>
            </a:extLst>
          </p:cNvPr>
          <p:cNvSpPr txBox="1"/>
          <p:nvPr/>
        </p:nvSpPr>
        <p:spPr>
          <a:xfrm>
            <a:off x="4413000" y="1695792"/>
            <a:ext cx="336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7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Microsoft Exchange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873ACE-DC9E-43F0-8500-6C31ED4F8B61}"/>
              </a:ext>
            </a:extLst>
          </p:cNvPr>
          <p:cNvSpPr txBox="1"/>
          <p:nvPr/>
        </p:nvSpPr>
        <p:spPr>
          <a:xfrm>
            <a:off x="8589780" y="1541904"/>
            <a:ext cx="336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8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Inscrivez votre courriel UQO (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abcd12@uqo.ca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0" name="Picture 2" descr="Aucune description disponible.">
            <a:extLst>
              <a:ext uri="{FF2B5EF4-FFF2-40B4-BE49-F238E27FC236}">
                <a16:creationId xmlns:a16="http://schemas.microsoft.com/office/drawing/2014/main" id="{92175C90-39E8-40C3-9A44-DBFC58FD6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51"/>
          <a:stretch/>
        </p:blipFill>
        <p:spPr bwMode="auto">
          <a:xfrm>
            <a:off x="182880" y="3061253"/>
            <a:ext cx="3419341" cy="2225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cune description disponible.">
            <a:extLst>
              <a:ext uri="{FF2B5EF4-FFF2-40B4-BE49-F238E27FC236}">
                <a16:creationId xmlns:a16="http://schemas.microsoft.com/office/drawing/2014/main" id="{B2393CFF-EB23-4CE3-84DC-AFB03F183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95"/>
          <a:stretch/>
        </p:blipFill>
        <p:spPr bwMode="auto">
          <a:xfrm>
            <a:off x="4310400" y="3132483"/>
            <a:ext cx="3571200" cy="2082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une description disponible.">
            <a:extLst>
              <a:ext uri="{FF2B5EF4-FFF2-40B4-BE49-F238E27FC236}">
                <a16:creationId xmlns:a16="http://schemas.microsoft.com/office/drawing/2014/main" id="{D1B9CAF7-7ED2-4430-96A8-F9333646D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3"/>
          <a:stretch/>
        </p:blipFill>
        <p:spPr bwMode="auto">
          <a:xfrm>
            <a:off x="8589778" y="3061253"/>
            <a:ext cx="3366001" cy="2153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E5C441ED-7035-485A-81B7-024A5EFFB964}"/>
              </a:ext>
            </a:extLst>
          </p:cNvPr>
          <p:cNvSpPr/>
          <p:nvPr/>
        </p:nvSpPr>
        <p:spPr>
          <a:xfrm>
            <a:off x="182880" y="4462314"/>
            <a:ext cx="1549400" cy="600980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3" name="Cercle : creux 12">
            <a:extLst>
              <a:ext uri="{FF2B5EF4-FFF2-40B4-BE49-F238E27FC236}">
                <a16:creationId xmlns:a16="http://schemas.microsoft.com/office/drawing/2014/main" id="{848F6978-4BD5-4C5B-9CE3-026B6D9FAC8D}"/>
              </a:ext>
            </a:extLst>
          </p:cNvPr>
          <p:cNvSpPr/>
          <p:nvPr/>
        </p:nvSpPr>
        <p:spPr>
          <a:xfrm>
            <a:off x="4888395" y="4381500"/>
            <a:ext cx="2415209" cy="1015663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02A1B0-AB01-72A4-0794-BCC64F8AE6E4}"/>
              </a:ext>
            </a:extLst>
          </p:cNvPr>
          <p:cNvSpPr txBox="1"/>
          <p:nvPr/>
        </p:nvSpPr>
        <p:spPr>
          <a:xfrm>
            <a:off x="9415603" y="4196834"/>
            <a:ext cx="189217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abcd12@uqo.ca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57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48A5D4-A4CE-4275-BF8E-96564625893A}"/>
              </a:ext>
            </a:extLst>
          </p:cNvPr>
          <p:cNvSpPr txBox="1"/>
          <p:nvPr/>
        </p:nvSpPr>
        <p:spPr>
          <a:xfrm>
            <a:off x="182880" y="1666110"/>
            <a:ext cx="33883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9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69A9C2E-0B19-4682-9C18-80C10AA11E15}"/>
              </a:ext>
            </a:extLst>
          </p:cNvPr>
          <p:cNvSpPr txBox="1">
            <a:spLocks/>
          </p:cNvSpPr>
          <p:nvPr/>
        </p:nvSpPr>
        <p:spPr>
          <a:xfrm>
            <a:off x="182880" y="191327"/>
            <a:ext cx="11772900" cy="1003559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Procédure à suivre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54ED7F-2EF9-4B20-9810-D7AD7A318B2A}"/>
              </a:ext>
            </a:extLst>
          </p:cNvPr>
          <p:cNvSpPr txBox="1"/>
          <p:nvPr/>
        </p:nvSpPr>
        <p:spPr>
          <a:xfrm>
            <a:off x="4413000" y="1634668"/>
            <a:ext cx="336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10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Connexion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7FC58B-3C38-4F1F-96EB-73BFB98676BE}"/>
              </a:ext>
            </a:extLst>
          </p:cNvPr>
          <p:cNvSpPr txBox="1"/>
          <p:nvPr/>
        </p:nvSpPr>
        <p:spPr>
          <a:xfrm>
            <a:off x="8243408" y="1666152"/>
            <a:ext cx="3710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11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Inscrivez votre compte UQO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abcd12@uqo.ca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et votre mot de passe</a:t>
            </a:r>
          </a:p>
        </p:txBody>
      </p:sp>
      <p:pic>
        <p:nvPicPr>
          <p:cNvPr id="10" name="Picture 6" descr="Aucune description disponible.">
            <a:extLst>
              <a:ext uri="{FF2B5EF4-FFF2-40B4-BE49-F238E27FC236}">
                <a16:creationId xmlns:a16="http://schemas.microsoft.com/office/drawing/2014/main" id="{EEC8FCFC-928A-47CA-A13D-6B619F931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3"/>
          <a:stretch/>
        </p:blipFill>
        <p:spPr bwMode="auto">
          <a:xfrm>
            <a:off x="182880" y="3069356"/>
            <a:ext cx="3571200" cy="2153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ucune description disponible.">
            <a:extLst>
              <a:ext uri="{FF2B5EF4-FFF2-40B4-BE49-F238E27FC236}">
                <a16:creationId xmlns:a16="http://schemas.microsoft.com/office/drawing/2014/main" id="{3EEBBBAB-1D4B-4029-A6B3-8190B56F1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32850" r="16678" b="29669"/>
          <a:stretch/>
        </p:blipFill>
        <p:spPr bwMode="auto">
          <a:xfrm>
            <a:off x="4783869" y="2862470"/>
            <a:ext cx="2570922" cy="2570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ucune description disponible.">
            <a:extLst>
              <a:ext uri="{FF2B5EF4-FFF2-40B4-BE49-F238E27FC236}">
                <a16:creationId xmlns:a16="http://schemas.microsoft.com/office/drawing/2014/main" id="{EDFC48F5-C8B8-4FA0-805C-E604954A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5"/>
          <a:stretch/>
        </p:blipFill>
        <p:spPr bwMode="auto">
          <a:xfrm>
            <a:off x="8384580" y="2944058"/>
            <a:ext cx="3571200" cy="2404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60935C7-FE09-42EE-825C-81BC407C6430}"/>
              </a:ext>
            </a:extLst>
          </p:cNvPr>
          <p:cNvSpPr/>
          <p:nvPr/>
        </p:nvSpPr>
        <p:spPr>
          <a:xfrm>
            <a:off x="9780105" y="4628338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E5D5860-FA6B-4EBA-BBC6-4FF5D9ABA769}"/>
              </a:ext>
            </a:extLst>
          </p:cNvPr>
          <p:cNvSpPr/>
          <p:nvPr/>
        </p:nvSpPr>
        <p:spPr>
          <a:xfrm>
            <a:off x="9916388" y="462490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2A187D4-7601-4360-A6AF-47B1A263A952}"/>
              </a:ext>
            </a:extLst>
          </p:cNvPr>
          <p:cNvSpPr/>
          <p:nvPr/>
        </p:nvSpPr>
        <p:spPr>
          <a:xfrm>
            <a:off x="10062713" y="462490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42BAF71-187E-412F-BDE7-E6888F7BD67E}"/>
              </a:ext>
            </a:extLst>
          </p:cNvPr>
          <p:cNvSpPr/>
          <p:nvPr/>
        </p:nvSpPr>
        <p:spPr>
          <a:xfrm>
            <a:off x="10213675" y="4624901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Cercle : creux 17">
            <a:extLst>
              <a:ext uri="{FF2B5EF4-FFF2-40B4-BE49-F238E27FC236}">
                <a16:creationId xmlns:a16="http://schemas.microsoft.com/office/drawing/2014/main" id="{F7151A02-0F29-499E-A846-AB11F0427746}"/>
              </a:ext>
            </a:extLst>
          </p:cNvPr>
          <p:cNvSpPr/>
          <p:nvPr/>
        </p:nvSpPr>
        <p:spPr>
          <a:xfrm>
            <a:off x="2722573" y="3342955"/>
            <a:ext cx="1119809" cy="662805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9" name="Cercle : creux 18">
            <a:extLst>
              <a:ext uri="{FF2B5EF4-FFF2-40B4-BE49-F238E27FC236}">
                <a16:creationId xmlns:a16="http://schemas.microsoft.com/office/drawing/2014/main" id="{0A6BE49E-F8B7-425C-81C0-F8DA372A21BD}"/>
              </a:ext>
            </a:extLst>
          </p:cNvPr>
          <p:cNvSpPr/>
          <p:nvPr/>
        </p:nvSpPr>
        <p:spPr>
          <a:xfrm>
            <a:off x="5400225" y="4829280"/>
            <a:ext cx="1338209" cy="788103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858F73D-E5F1-A8B0-5D41-77FBE7B424A6}"/>
              </a:ext>
            </a:extLst>
          </p:cNvPr>
          <p:cNvSpPr txBox="1"/>
          <p:nvPr/>
        </p:nvSpPr>
        <p:spPr>
          <a:xfrm>
            <a:off x="9216662" y="4108986"/>
            <a:ext cx="19940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abcd12@uqo.ca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00877D-7A74-17A3-751A-9F218DD18053}"/>
              </a:ext>
            </a:extLst>
          </p:cNvPr>
          <p:cNvSpPr txBox="1"/>
          <p:nvPr/>
        </p:nvSpPr>
        <p:spPr>
          <a:xfrm>
            <a:off x="1006978" y="4208677"/>
            <a:ext cx="19230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abcd12@uqo.ca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12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48A5D4-A4CE-4275-BF8E-96564625893A}"/>
              </a:ext>
            </a:extLst>
          </p:cNvPr>
          <p:cNvSpPr txBox="1"/>
          <p:nvPr/>
        </p:nvSpPr>
        <p:spPr>
          <a:xfrm>
            <a:off x="430853" y="1440514"/>
            <a:ext cx="336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12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E452F5C-9050-4062-81AD-CDCE598EAA2F}"/>
              </a:ext>
            </a:extLst>
          </p:cNvPr>
          <p:cNvSpPr txBox="1">
            <a:spLocks/>
          </p:cNvSpPr>
          <p:nvPr/>
        </p:nvSpPr>
        <p:spPr>
          <a:xfrm>
            <a:off x="182880" y="191327"/>
            <a:ext cx="11772900" cy="1003559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Procédure à suivre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677F0C-8DE1-48F3-8FA0-BA1C0E976998}"/>
              </a:ext>
            </a:extLst>
          </p:cNvPr>
          <p:cNvSpPr txBox="1"/>
          <p:nvPr/>
        </p:nvSpPr>
        <p:spPr>
          <a:xfrm>
            <a:off x="8643120" y="1541903"/>
            <a:ext cx="336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14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Appuyez sur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Enregistrer</a:t>
            </a:r>
          </a:p>
        </p:txBody>
      </p:sp>
      <p:pic>
        <p:nvPicPr>
          <p:cNvPr id="4098" name="Picture 2" descr="Aucune description disponible.">
            <a:extLst>
              <a:ext uri="{FF2B5EF4-FFF2-40B4-BE49-F238E27FC236}">
                <a16:creationId xmlns:a16="http://schemas.microsoft.com/office/drawing/2014/main" id="{6698BC56-1B2F-4F62-A4D0-31947E19A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373078" y="3060769"/>
            <a:ext cx="3571200" cy="317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75BE415-ABB2-484E-BA99-2C088646348E}"/>
              </a:ext>
            </a:extLst>
          </p:cNvPr>
          <p:cNvSpPr txBox="1"/>
          <p:nvPr/>
        </p:nvSpPr>
        <p:spPr>
          <a:xfrm>
            <a:off x="4413000" y="1434182"/>
            <a:ext cx="336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Étape 13 :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Sélectionnez les services que vous désirez synchroniser</a:t>
            </a:r>
          </a:p>
        </p:txBody>
      </p:sp>
      <p:pic>
        <p:nvPicPr>
          <p:cNvPr id="11" name="Picture 2" descr="Aucune description disponible.">
            <a:extLst>
              <a:ext uri="{FF2B5EF4-FFF2-40B4-BE49-F238E27FC236}">
                <a16:creationId xmlns:a16="http://schemas.microsoft.com/office/drawing/2014/main" id="{E0EC2D3A-4713-46E7-97AA-A017A09F9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437920" y="3060769"/>
            <a:ext cx="3571200" cy="317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cune description disponible.">
            <a:extLst>
              <a:ext uri="{FF2B5EF4-FFF2-40B4-BE49-F238E27FC236}">
                <a16:creationId xmlns:a16="http://schemas.microsoft.com/office/drawing/2014/main" id="{0531A460-1BB4-4092-888D-D2D74F0C8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5"/>
          <a:stretch/>
        </p:blipFill>
        <p:spPr bwMode="auto">
          <a:xfrm>
            <a:off x="182880" y="2958642"/>
            <a:ext cx="3571200" cy="2404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BCC91F0-DF5F-40AE-86B7-E534C9D88D4F}"/>
              </a:ext>
            </a:extLst>
          </p:cNvPr>
          <p:cNvSpPr/>
          <p:nvPr/>
        </p:nvSpPr>
        <p:spPr>
          <a:xfrm>
            <a:off x="1289223" y="471766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4942F50-5F0D-46CD-8B6E-DAA6D9664255}"/>
              </a:ext>
            </a:extLst>
          </p:cNvPr>
          <p:cNvSpPr/>
          <p:nvPr/>
        </p:nvSpPr>
        <p:spPr>
          <a:xfrm>
            <a:off x="1435548" y="471766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06803B7-F5ED-4A67-8D14-D3F1911FD603}"/>
              </a:ext>
            </a:extLst>
          </p:cNvPr>
          <p:cNvSpPr/>
          <p:nvPr/>
        </p:nvSpPr>
        <p:spPr>
          <a:xfrm>
            <a:off x="1586510" y="471766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Cercle : creux 16">
            <a:extLst>
              <a:ext uri="{FF2B5EF4-FFF2-40B4-BE49-F238E27FC236}">
                <a16:creationId xmlns:a16="http://schemas.microsoft.com/office/drawing/2014/main" id="{57EE39E7-6FE6-4EF5-9D41-AD6912900AE2}"/>
              </a:ext>
            </a:extLst>
          </p:cNvPr>
          <p:cNvSpPr/>
          <p:nvPr/>
        </p:nvSpPr>
        <p:spPr>
          <a:xfrm>
            <a:off x="2759627" y="3290022"/>
            <a:ext cx="1119809" cy="662805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8" name="Cercle : creux 17">
            <a:extLst>
              <a:ext uri="{FF2B5EF4-FFF2-40B4-BE49-F238E27FC236}">
                <a16:creationId xmlns:a16="http://schemas.microsoft.com/office/drawing/2014/main" id="{4198C372-F22C-4DE9-ABBC-299336FD3CA1}"/>
              </a:ext>
            </a:extLst>
          </p:cNvPr>
          <p:cNvSpPr/>
          <p:nvPr/>
        </p:nvSpPr>
        <p:spPr>
          <a:xfrm>
            <a:off x="10889311" y="3311958"/>
            <a:ext cx="1119809" cy="662805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9" name="Cercle : creux 18">
            <a:extLst>
              <a:ext uri="{FF2B5EF4-FFF2-40B4-BE49-F238E27FC236}">
                <a16:creationId xmlns:a16="http://schemas.microsoft.com/office/drawing/2014/main" id="{4C2DA713-F56B-466A-A98C-F926A277E7CE}"/>
              </a:ext>
            </a:extLst>
          </p:cNvPr>
          <p:cNvSpPr/>
          <p:nvPr/>
        </p:nvSpPr>
        <p:spPr>
          <a:xfrm rot="5400000">
            <a:off x="6338190" y="4583415"/>
            <a:ext cx="2443119" cy="1090058"/>
          </a:xfrm>
          <a:prstGeom prst="donut">
            <a:avLst>
              <a:gd name="adj" fmla="val 493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8AA2E2-A4D2-6B0E-B102-12F7E8C90362}"/>
              </a:ext>
            </a:extLst>
          </p:cNvPr>
          <p:cNvSpPr txBox="1"/>
          <p:nvPr/>
        </p:nvSpPr>
        <p:spPr>
          <a:xfrm>
            <a:off x="1074685" y="4115941"/>
            <a:ext cx="18672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abcd12@uqo.ca</a:t>
            </a:r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20DFA8A-842B-D6D9-B29F-BA54425C1595}"/>
              </a:ext>
            </a:extLst>
          </p:cNvPr>
          <p:cNvSpPr/>
          <p:nvPr/>
        </p:nvSpPr>
        <p:spPr>
          <a:xfrm>
            <a:off x="1737472" y="4707766"/>
            <a:ext cx="73438" cy="803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04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F3AD1-DC5C-45E4-8501-48F24470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8258"/>
            <a:ext cx="10515600" cy="1325563"/>
          </a:xfrm>
        </p:spPr>
        <p:txBody>
          <a:bodyPr>
            <a:noAutofit/>
          </a:bodyPr>
          <a:lstStyle/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Diane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Aumond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orthopédagogue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Jeanne Simard,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aide technologique, St-Jérôme</a:t>
            </a:r>
            <a:b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Alexanne Villeneuve-Pelletier,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aide technologique, Gatineau</a:t>
            </a:r>
            <a:b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151CA0-B7F9-482D-9F18-B249B8FB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27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216</Words>
  <Application>Microsoft Macintosh PowerPoint</Application>
  <PresentationFormat>Grand écran</PresentationFormat>
  <Paragraphs>29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Amasis MT Pro</vt:lpstr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Diane Aumond, orthopédagogue   Jeanne Simard, aide technologique, St-Jérôme  Alexanne Villeneuve-Pelletier, aide technologique, Gatineau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L’UQO possède un nuage de téléchargements. d</dc:title>
  <dc:creator>Floriane Lemaille</dc:creator>
  <cp:lastModifiedBy>Aumond, Diane</cp:lastModifiedBy>
  <cp:revision>32</cp:revision>
  <dcterms:created xsi:type="dcterms:W3CDTF">2021-11-02T12:54:58Z</dcterms:created>
  <dcterms:modified xsi:type="dcterms:W3CDTF">2022-07-06T14:44:54Z</dcterms:modified>
</cp:coreProperties>
</file>