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armor.com/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5j2QzRUhydE" TargetMode="Externa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hyperlink" Target="https://www.usherbrooke.ca/urgence/application-securiteudes/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5.xml"/><Relationship Id="rId7" Type="http://schemas.openxmlformats.org/officeDocument/2006/relationships/image" Target="cid:0fc8dba5-2fc5-46fc-ad19-ea81ceb28e46@uqo.ca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jpeg"/><Relationship Id="rId11" Type="http://schemas.openxmlformats.org/officeDocument/2006/relationships/image" Target="cid:b2a01fb3-3355-4517-89ed-d2ff2dde6f98@uqo.ca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4" Type="http://schemas.openxmlformats.org/officeDocument/2006/relationships/tags" Target="../tags/tag16.xml"/><Relationship Id="rId9" Type="http://schemas.openxmlformats.org/officeDocument/2006/relationships/image" Target="cid:e950260c-97cc-4752-8aea-865a49e9bf95@uqo.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36620" y="430306"/>
            <a:ext cx="9215417" cy="2410698"/>
          </a:xfrm>
        </p:spPr>
        <p:txBody>
          <a:bodyPr/>
          <a:lstStyle/>
          <a:p>
            <a:r>
              <a:rPr lang="fr-CA" sz="4400" b="1" dirty="0"/>
              <a:t>RAPPORT </a:t>
            </a:r>
            <a:r>
              <a:rPr lang="fr-CA" sz="4400" b="1" dirty="0" smtClean="0"/>
              <a:t>DU </a:t>
            </a:r>
            <a:r>
              <a:rPr lang="fr-CA" sz="4400" b="1" dirty="0"/>
              <a:t>GROUPE – THÈME 5 : </a:t>
            </a:r>
            <a:r>
              <a:rPr lang="fr-CA" sz="4400" b="1" dirty="0" smtClean="0"/>
              <a:t/>
            </a:r>
            <a:br>
              <a:rPr lang="fr-CA" sz="4400" b="1" dirty="0" smtClean="0"/>
            </a:br>
            <a:r>
              <a:rPr lang="fr-CA" sz="4400" b="1" dirty="0" smtClean="0"/>
              <a:t>SÉCURITÉ </a:t>
            </a:r>
            <a:r>
              <a:rPr lang="fr-CA" sz="4400" b="1" dirty="0"/>
              <a:t>DES PERSONNES</a:t>
            </a:r>
            <a:r>
              <a:rPr lang="fr-CA" sz="2000" dirty="0"/>
              <a:t/>
            </a:r>
            <a:br>
              <a:rPr lang="fr-CA" sz="2000" dirty="0"/>
            </a:br>
            <a:endParaRPr lang="fr-CA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54955" y="4777379"/>
            <a:ext cx="8825658" cy="152660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r-CA" b="1" dirty="0"/>
              <a:t>Madame Natalia Dankova, Professeure</a:t>
            </a:r>
            <a:endParaRPr lang="fr-CA" dirty="0"/>
          </a:p>
          <a:p>
            <a:pPr lvl="0"/>
            <a:r>
              <a:rPr lang="fr-CA" b="1" dirty="0"/>
              <a:t>Monsieur Francis Charpentier, Service des terrains et bâtiments</a:t>
            </a:r>
            <a:endParaRPr lang="fr-CA" dirty="0"/>
          </a:p>
          <a:p>
            <a:pPr lvl="0"/>
            <a:r>
              <a:rPr lang="fr-CA" b="1" dirty="0"/>
              <a:t>Madame Rebeca Cordero Montoya, étudiante (Ripon)</a:t>
            </a:r>
            <a:endParaRPr lang="fr-CA" dirty="0"/>
          </a:p>
          <a:p>
            <a:pPr lvl="0"/>
            <a:r>
              <a:rPr lang="fr-CA" b="1" dirty="0"/>
              <a:t>Madame Marie-Hélène Gauthier, Assistante administrative Secrétariat général</a:t>
            </a:r>
            <a:endParaRPr lang="fr-CA" dirty="0"/>
          </a:p>
          <a:p>
            <a:pPr lvl="0"/>
            <a:r>
              <a:rPr lang="fr-CA" b="1" dirty="0"/>
              <a:t>Madame Mélanie Bertrand, Service de la bibliothèque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07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35489" y="452718"/>
            <a:ext cx="8401070" cy="1400530"/>
          </a:xfrm>
        </p:spPr>
        <p:txBody>
          <a:bodyPr/>
          <a:lstStyle/>
          <a:p>
            <a:r>
              <a:rPr lang="fr-FR" dirty="0"/>
              <a:t>APPLICATION MOBILE </a:t>
            </a:r>
            <a:r>
              <a:rPr lang="fr-FR" dirty="0" smtClean="0"/>
              <a:t>POUR </a:t>
            </a:r>
            <a:r>
              <a:rPr lang="fr-FR" dirty="0"/>
              <a:t>LA COMMUNAUTÉ UNIVERSITAIRE</a:t>
            </a:r>
            <a:endParaRPr lang="fr-CA" dirty="0"/>
          </a:p>
        </p:txBody>
      </p:sp>
      <p:pic>
        <p:nvPicPr>
          <p:cNvPr id="4" name="5j2QzRUhydE"/>
          <p:cNvPicPr>
            <a:picLocks noGrp="1" noRot="1" noChangeAspect="1"/>
          </p:cNvPicPr>
          <p:nvPr>
            <p:ph idx="1"/>
            <a:videoFile r:link="rId2"/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56946" y="2611234"/>
            <a:ext cx="5986034" cy="3367144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2786231" y="1853248"/>
            <a:ext cx="609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hlinkClick r:id="rId8"/>
              </a:rPr>
              <a:t>http://www.apparmor.com/</a:t>
            </a:r>
            <a:endParaRPr lang="fr-CA" sz="3200" dirty="0"/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4787153" y="5953989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Vidéo en anglais</a:t>
            </a:r>
          </a:p>
        </p:txBody>
      </p:sp>
    </p:spTree>
    <p:extLst>
      <p:ext uri="{BB962C8B-B14F-4D97-AF65-F5344CB8AC3E}">
        <p14:creationId xmlns:p14="http://schemas.microsoft.com/office/powerpoint/2010/main" val="24386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12266" y="0"/>
            <a:ext cx="6636816" cy="848957"/>
          </a:xfrm>
        </p:spPr>
        <p:txBody>
          <a:bodyPr/>
          <a:lstStyle/>
          <a:p>
            <a:r>
              <a:rPr lang="fr-CA" dirty="0" smtClean="0">
                <a:hlinkClick r:id="rId5"/>
              </a:rPr>
              <a:t>Université de Sherbrooke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1131" y="758861"/>
            <a:ext cx="9219086" cy="59850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68126" y="5291361"/>
            <a:ext cx="1581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Téléphones 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4293" y="1299883"/>
            <a:ext cx="8946541" cy="4195481"/>
          </a:xfrm>
        </p:spPr>
        <p:txBody>
          <a:bodyPr/>
          <a:lstStyle/>
          <a:p>
            <a:r>
              <a:rPr lang="fr-CA" dirty="0"/>
              <a:t>Ajouter des affiches perpendiculaires dans les corridors pour </a:t>
            </a:r>
            <a:r>
              <a:rPr lang="fr-CA" dirty="0" smtClean="0"/>
              <a:t>faciliter </a:t>
            </a:r>
            <a:r>
              <a:rPr lang="fr-CA" dirty="0"/>
              <a:t>le repérage des </a:t>
            </a:r>
            <a:r>
              <a:rPr lang="fr-CA" dirty="0" smtClean="0"/>
              <a:t>téléphones.</a:t>
            </a:r>
          </a:p>
          <a:p>
            <a:r>
              <a:rPr lang="fr-CA" dirty="0" smtClean="0"/>
              <a:t>Changer  et uniformiser l’information près des téléphones</a:t>
            </a:r>
            <a:endParaRPr lang="fr-CA" dirty="0"/>
          </a:p>
        </p:txBody>
      </p:sp>
      <p:pic>
        <p:nvPicPr>
          <p:cNvPr id="6" name="Image 5"/>
          <p:cNvPicPr/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03" y="2700413"/>
            <a:ext cx="2850329" cy="34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89925" y="248322"/>
            <a:ext cx="5356656" cy="762896"/>
          </a:xfrm>
        </p:spPr>
        <p:txBody>
          <a:bodyPr/>
          <a:lstStyle/>
          <a:p>
            <a:r>
              <a:rPr lang="fr-CA" dirty="0" smtClean="0"/>
              <a:t>Université d’Ottawa</a:t>
            </a:r>
            <a:endParaRPr lang="fr-CA" dirty="0"/>
          </a:p>
        </p:txBody>
      </p:sp>
      <p:pic>
        <p:nvPicPr>
          <p:cNvPr id="4" name="Image 3" descr="cid:0fc8dba5-2fc5-46fc-ad19-ea81ceb28e46@uqo.ca"/>
          <p:cNvPicPr/>
          <p:nvPr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589" y="1816417"/>
            <a:ext cx="4222115" cy="316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cid:e950260c-97cc-4752-8aea-865a49e9bf95@uqo.ca"/>
          <p:cNvPicPr/>
          <p:nvPr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8620" y="1842174"/>
            <a:ext cx="4279265" cy="320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id:b2a01fb3-3355-4517-89ed-d2ff2dde6f98@uqo.ca"/>
          <p:cNvPicPr/>
          <p:nvPr>
            <p:custDataLst>
              <p:tags r:id="rId4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648" y="1817052"/>
            <a:ext cx="4221480" cy="3166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1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64615" y="355899"/>
            <a:ext cx="4947865" cy="945776"/>
          </a:xfrm>
        </p:spPr>
        <p:txBody>
          <a:bodyPr/>
          <a:lstStyle/>
          <a:p>
            <a:r>
              <a:rPr lang="fr-CA" dirty="0" smtClean="0"/>
              <a:t>STATIONNEMENT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286192" y="1301675"/>
            <a:ext cx="8946541" cy="957431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Installation de bornes d’urgences (Gatineau)</a:t>
            </a:r>
          </a:p>
          <a:p>
            <a:r>
              <a:rPr lang="fr-CA" dirty="0"/>
              <a:t>V</a:t>
            </a:r>
            <a:r>
              <a:rPr lang="fr-CA" dirty="0" smtClean="0"/>
              <a:t>érifier avec Saint-Jérôme, Sainte-Thérèse et Ripon les possibilités. (l’application mobile serait une idée d’alternative)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90047" y="2247451"/>
            <a:ext cx="2554998" cy="42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2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111</Words>
  <Application>Microsoft Office PowerPoint</Application>
  <PresentationFormat>Grand écran</PresentationFormat>
  <Paragraphs>17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RAPPORT DU GROUPE – THÈME 5 :  SÉCURITÉ DES PERSONNES </vt:lpstr>
      <vt:lpstr>APPLICATION MOBILE POUR LA COMMUNAUTÉ UNIVERSITAIRE</vt:lpstr>
      <vt:lpstr>Université de Sherbrooke</vt:lpstr>
      <vt:lpstr>Téléphones </vt:lpstr>
      <vt:lpstr>Université d’Ottawa</vt:lpstr>
      <vt:lpstr>STATIONNEMENT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DU GROUPE – THÈME 5 :  SÉCURITÉ DES PERSONNES</dc:title>
  <dc:creator>Bertrand, Mélanie</dc:creator>
  <cp:lastModifiedBy>Bertrand, Mélanie</cp:lastModifiedBy>
  <cp:revision>7</cp:revision>
  <dcterms:created xsi:type="dcterms:W3CDTF">2018-06-08T14:17:29Z</dcterms:created>
  <dcterms:modified xsi:type="dcterms:W3CDTF">2018-10-24T13:32:38Z</dcterms:modified>
</cp:coreProperties>
</file>