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95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0E09659-3FE3-8CE5-7984-2965C3B58382}" v="45" dt="2026-05-04T12:09:28.174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850" y="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microsoft.com/office/2015/10/relationships/revisionInfo" Target="revisionInfo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6939" y="853262"/>
            <a:ext cx="7934325" cy="12706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pc="10" dirty="0"/>
              <a:t>CONTENU</a:t>
            </a:r>
            <a:r>
              <a:rPr spc="55" dirty="0"/>
              <a:t> </a:t>
            </a:r>
            <a:r>
              <a:rPr spc="-10" dirty="0"/>
              <a:t>GÉNÉRAL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pc="-65" dirty="0"/>
              <a:t>Juillet </a:t>
            </a:r>
            <a:r>
              <a:rPr spc="-20" dirty="0"/>
              <a:t>2025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fld id="{81D60167-4931-47E6-BA6A-407CBD079E47}" type="slidenum">
              <a:rPr spc="-25" dirty="0"/>
              <a:t>‹n°›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pc="10" dirty="0"/>
              <a:t>CONTENU</a:t>
            </a:r>
            <a:r>
              <a:rPr spc="55" dirty="0"/>
              <a:t> </a:t>
            </a:r>
            <a:r>
              <a:rPr spc="-10" dirty="0"/>
              <a:t>GÉNÉRAL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pc="-65" dirty="0"/>
              <a:t>Juillet </a:t>
            </a:r>
            <a:r>
              <a:rPr spc="-20" dirty="0"/>
              <a:t>2025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fld id="{81D60167-4931-47E6-BA6A-407CBD079E47}" type="slidenum">
              <a:rPr spc="-25" dirty="0"/>
              <a:t>‹n°›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91616" y="2070049"/>
            <a:ext cx="3012440" cy="41414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175628" y="2070049"/>
            <a:ext cx="3126740" cy="41414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pc="10" dirty="0"/>
              <a:t>CONTENU</a:t>
            </a:r>
            <a:r>
              <a:rPr spc="55" dirty="0"/>
              <a:t> </a:t>
            </a:r>
            <a:r>
              <a:rPr spc="-10" dirty="0"/>
              <a:t>GÉNÉRAL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pc="-65" dirty="0"/>
              <a:t>Juillet </a:t>
            </a:r>
            <a:r>
              <a:rPr spc="-20" dirty="0"/>
              <a:t>2025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fld id="{81D60167-4931-47E6-BA6A-407CBD079E47}" type="slidenum">
              <a:rPr spc="-25" dirty="0"/>
              <a:t>‹n°›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pc="10" dirty="0"/>
              <a:t>CONTENU</a:t>
            </a:r>
            <a:r>
              <a:rPr spc="55" dirty="0"/>
              <a:t> </a:t>
            </a:r>
            <a:r>
              <a:rPr spc="-10" dirty="0"/>
              <a:t>GÉNÉRAL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pc="-65" dirty="0"/>
              <a:t>Juillet </a:t>
            </a:r>
            <a:r>
              <a:rPr spc="-20" dirty="0"/>
              <a:t>2025</a:t>
            </a: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fld id="{81D60167-4931-47E6-BA6A-407CBD079E47}" type="slidenum">
              <a:rPr spc="-25" dirty="0"/>
              <a:t>‹n°›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pc="10" dirty="0"/>
              <a:t>CONTENU</a:t>
            </a:r>
            <a:r>
              <a:rPr spc="55" dirty="0"/>
              <a:t> </a:t>
            </a:r>
            <a:r>
              <a:rPr spc="-10" dirty="0"/>
              <a:t>GÉNÉRAL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pc="-65" dirty="0"/>
              <a:t>Juillet </a:t>
            </a:r>
            <a:r>
              <a:rPr spc="-20" dirty="0"/>
              <a:t>2025</a:t>
            </a: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fld id="{81D60167-4931-47E6-BA6A-407CBD079E47}" type="slidenum">
              <a:rPr spc="-25" dirty="0"/>
              <a:t>‹n°›</a:t>
            </a:fld>
            <a:endParaRPr spc="-25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16939" y="1103757"/>
            <a:ext cx="7986395" cy="7569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00321" y="2208656"/>
            <a:ext cx="6656070" cy="30124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5349366" y="6432777"/>
            <a:ext cx="1395095" cy="2120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pc="10" dirty="0"/>
              <a:t>CONTENU</a:t>
            </a:r>
            <a:r>
              <a:rPr spc="55" dirty="0"/>
              <a:t> </a:t>
            </a:r>
            <a:r>
              <a:rPr spc="-10" dirty="0"/>
              <a:t>GÉNÉRAL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93139" y="6432777"/>
            <a:ext cx="765810" cy="2120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pc="-65" dirty="0"/>
              <a:t>Juillet </a:t>
            </a:r>
            <a:r>
              <a:rPr spc="-20" dirty="0"/>
              <a:t>2025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088116" y="6432777"/>
            <a:ext cx="225425" cy="2120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fld id="{81D60167-4931-47E6-BA6A-407CBD079E47}" type="slidenum">
              <a:rPr spc="-25" dirty="0"/>
              <a:t>‹n°›</a:t>
            </a:fld>
            <a:endParaRPr spc="-2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1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16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21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22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g"/><Relationship Id="rId5" Type="http://schemas.openxmlformats.org/officeDocument/2006/relationships/hyperlink" Target="https://uqo.ca/lab-sante/fonctionnement-laboratoires-sciences-infirmieres" TargetMode="External"/><Relationship Id="rId4" Type="http://schemas.openxmlformats.org/officeDocument/2006/relationships/hyperlink" Target="mailto:labscinfgat@uqp.ca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1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24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2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jpeg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jpg"/><Relationship Id="rId7" Type="http://schemas.openxmlformats.org/officeDocument/2006/relationships/image" Target="../media/image3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g"/><Relationship Id="rId5" Type="http://schemas.openxmlformats.org/officeDocument/2006/relationships/image" Target="../media/image30.jpg"/><Relationship Id="rId4" Type="http://schemas.openxmlformats.org/officeDocument/2006/relationships/image" Target="../media/image29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4.jpg"/><Relationship Id="rId4" Type="http://schemas.openxmlformats.org/officeDocument/2006/relationships/image" Target="../media/image33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5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g"/><Relationship Id="rId5" Type="http://schemas.openxmlformats.org/officeDocument/2006/relationships/image" Target="../media/image37.jpg"/><Relationship Id="rId4" Type="http://schemas.openxmlformats.org/officeDocument/2006/relationships/image" Target="../media/image36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40.jpg"/><Relationship Id="rId4" Type="http://schemas.openxmlformats.org/officeDocument/2006/relationships/image" Target="../media/image39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41.jpg"/><Relationship Id="rId4" Type="http://schemas.openxmlformats.org/officeDocument/2006/relationships/image" Target="../media/image39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g"/><Relationship Id="rId5" Type="http://schemas.openxmlformats.org/officeDocument/2006/relationships/image" Target="../media/image43.jpg"/><Relationship Id="rId4" Type="http://schemas.openxmlformats.org/officeDocument/2006/relationships/image" Target="../media/image42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45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47.jpg"/><Relationship Id="rId4" Type="http://schemas.openxmlformats.org/officeDocument/2006/relationships/image" Target="../media/image46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1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49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0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1.jp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hyperlink" Target="mailto:Emilie.renaud@uqo.ca" TargetMode="External"/><Relationship Id="rId3" Type="http://schemas.openxmlformats.org/officeDocument/2006/relationships/image" Target="../media/image1.jpg"/><Relationship Id="rId7" Type="http://schemas.openxmlformats.org/officeDocument/2006/relationships/hyperlink" Target="mailto:stephanie.boutin@uqo.ca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hyperlink" Target="mailto:Joelle.bergevin-scott@uqo.ca" TargetMode="External"/><Relationship Id="rId11" Type="http://schemas.openxmlformats.org/officeDocument/2006/relationships/image" Target="../media/image4.png"/><Relationship Id="rId5" Type="http://schemas.openxmlformats.org/officeDocument/2006/relationships/hyperlink" Target="mailto:labscinfgat@uqo.ca" TargetMode="External"/><Relationship Id="rId10" Type="http://schemas.openxmlformats.org/officeDocument/2006/relationships/image" Target="../media/image51.jpg"/><Relationship Id="rId4" Type="http://schemas.openxmlformats.org/officeDocument/2006/relationships/hyperlink" Target="mailto:Selsabil.meghraoui@uqo.ca" TargetMode="External"/><Relationship Id="rId9" Type="http://schemas.openxmlformats.org/officeDocument/2006/relationships/hyperlink" Target="mailto:Parfaitushindi.mulinga@uqo.ca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5" Type="http://schemas.openxmlformats.org/officeDocument/2006/relationships/image" Target="../media/image4.png"/><Relationship Id="rId4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84466" y="1711494"/>
            <a:ext cx="10256782" cy="2135841"/>
          </a:xfrm>
          <a:prstGeom prst="rect">
            <a:avLst/>
          </a:prstGeom>
        </p:spPr>
        <p:txBody>
          <a:bodyPr vert="horz" wrap="square" lIns="0" tIns="133985" rIns="0" bIns="0" rtlCol="0" anchor="t">
            <a:spAutoFit/>
          </a:bodyPr>
          <a:lstStyle/>
          <a:p>
            <a:pPr marL="12700" marR="5080" indent="832485" algn="ctr">
              <a:lnSpc>
                <a:spcPts val="7780"/>
              </a:lnSpc>
              <a:spcBef>
                <a:spcPts val="1055"/>
              </a:spcBef>
            </a:pPr>
            <a:r>
              <a:rPr sz="7200" spc="-415" dirty="0">
                <a:latin typeface="Trebuchet MS"/>
                <a:cs typeface="Trebuchet MS"/>
              </a:rPr>
              <a:t>Laboratoire</a:t>
            </a:r>
            <a:r>
              <a:rPr sz="7200" spc="-770" dirty="0">
                <a:latin typeface="Trebuchet MS"/>
                <a:cs typeface="Trebuchet MS"/>
              </a:rPr>
              <a:t> </a:t>
            </a:r>
            <a:r>
              <a:rPr sz="7200" spc="-25" dirty="0">
                <a:latin typeface="Trebuchet MS"/>
                <a:cs typeface="Trebuchet MS"/>
              </a:rPr>
              <a:t>des </a:t>
            </a:r>
            <a:r>
              <a:rPr sz="7200" spc="-110" dirty="0">
                <a:latin typeface="Trebuchet MS"/>
                <a:cs typeface="Trebuchet MS"/>
              </a:rPr>
              <a:t>sciences</a:t>
            </a:r>
            <a:r>
              <a:rPr sz="7200" spc="-705" dirty="0">
                <a:latin typeface="Trebuchet MS"/>
                <a:cs typeface="Trebuchet MS"/>
              </a:rPr>
              <a:t> </a:t>
            </a:r>
            <a:r>
              <a:rPr sz="7200" spc="-425" dirty="0">
                <a:latin typeface="Trebuchet MS"/>
                <a:cs typeface="Trebuchet MS"/>
              </a:rPr>
              <a:t>infirmières</a:t>
            </a:r>
            <a:endParaRPr sz="72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510278" y="4198366"/>
            <a:ext cx="29775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CONTENU</a:t>
            </a:r>
            <a:r>
              <a:rPr sz="2400" spc="-13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GÉNÉRAL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3358" y="406803"/>
            <a:ext cx="1809975" cy="590632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7663053" y="416763"/>
            <a:ext cx="368046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20" dirty="0">
                <a:latin typeface="Times New Roman"/>
                <a:cs typeface="Times New Roman"/>
              </a:rPr>
              <a:t>LABORATOIRE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DES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SCIENCES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INFIRMIÈRES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latin typeface="Times New Roman"/>
                <a:cs typeface="Times New Roman"/>
              </a:rPr>
              <a:t>CAMPUS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GATINEAU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6353914"/>
            <a:ext cx="12192000" cy="387350"/>
          </a:xfrm>
          <a:custGeom>
            <a:avLst/>
            <a:gdLst/>
            <a:ahLst/>
            <a:cxnLst/>
            <a:rect l="l" t="t" r="r" b="b"/>
            <a:pathLst>
              <a:path w="12192000" h="387350">
                <a:moveTo>
                  <a:pt x="12192000" y="0"/>
                </a:moveTo>
                <a:lnTo>
                  <a:pt x="0" y="0"/>
                </a:lnTo>
                <a:lnTo>
                  <a:pt x="0" y="386854"/>
                </a:lnTo>
                <a:lnTo>
                  <a:pt x="12192000" y="386854"/>
                </a:lnTo>
                <a:lnTo>
                  <a:pt x="12192000" y="0"/>
                </a:lnTo>
                <a:close/>
              </a:path>
            </a:pathLst>
          </a:custGeom>
          <a:solidFill>
            <a:srgbClr val="155F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61288" y="3938904"/>
            <a:ext cx="10152380" cy="0"/>
          </a:xfrm>
          <a:custGeom>
            <a:avLst/>
            <a:gdLst/>
            <a:ahLst/>
            <a:cxnLst/>
            <a:rect l="l" t="t" r="r" b="b"/>
            <a:pathLst>
              <a:path w="10152380">
                <a:moveTo>
                  <a:pt x="0" y="0"/>
                </a:moveTo>
                <a:lnTo>
                  <a:pt x="10152227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805687" y="5026532"/>
            <a:ext cx="10014713" cy="579646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A6A6A6"/>
                </a:solidFill>
                <a:latin typeface="Times New Roman"/>
                <a:cs typeface="Times New Roman"/>
              </a:rPr>
              <a:t>PAR</a:t>
            </a:r>
            <a:r>
              <a:rPr sz="1200" spc="-50" dirty="0">
                <a:solidFill>
                  <a:srgbClr val="A6A6A6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A6A6A6"/>
                </a:solidFill>
                <a:latin typeface="Times New Roman"/>
                <a:cs typeface="Times New Roman"/>
              </a:rPr>
              <a:t>:</a:t>
            </a:r>
            <a:r>
              <a:rPr sz="1200" spc="-75" dirty="0">
                <a:solidFill>
                  <a:srgbClr val="A6A6A6"/>
                </a:solidFill>
                <a:latin typeface="Times New Roman"/>
                <a:cs typeface="Times New Roman"/>
              </a:rPr>
              <a:t> </a:t>
            </a:r>
            <a:r>
              <a:rPr lang="fr-CA" sz="1200" dirty="0">
                <a:solidFill>
                  <a:srgbClr val="A6A6A6"/>
                </a:solidFill>
                <a:latin typeface="Times New Roman"/>
                <a:cs typeface="Times New Roman"/>
              </a:rPr>
              <a:t>SELSABIL MEGHRAOUI</a:t>
            </a:r>
            <a:r>
              <a:rPr sz="1200" dirty="0">
                <a:solidFill>
                  <a:srgbClr val="A6A6A6"/>
                </a:solidFill>
                <a:latin typeface="Times New Roman"/>
                <a:cs typeface="Times New Roman"/>
              </a:rPr>
              <a:t>,</a:t>
            </a:r>
            <a:r>
              <a:rPr sz="1200" spc="-25" dirty="0">
                <a:solidFill>
                  <a:srgbClr val="A6A6A6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A6A6A6"/>
                </a:solidFill>
                <a:latin typeface="Times New Roman"/>
                <a:cs typeface="Times New Roman"/>
              </a:rPr>
              <a:t>RESPONSABLE</a:t>
            </a:r>
            <a:r>
              <a:rPr sz="1200" spc="-35" dirty="0">
                <a:solidFill>
                  <a:srgbClr val="A6A6A6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A6A6A6"/>
                </a:solidFill>
                <a:latin typeface="Times New Roman"/>
                <a:cs typeface="Times New Roman"/>
              </a:rPr>
              <a:t>DU</a:t>
            </a:r>
            <a:r>
              <a:rPr sz="1200" spc="-45" dirty="0">
                <a:solidFill>
                  <a:srgbClr val="A6A6A6"/>
                </a:solidFill>
                <a:latin typeface="Times New Roman"/>
                <a:cs typeface="Times New Roman"/>
              </a:rPr>
              <a:t> </a:t>
            </a:r>
            <a:r>
              <a:rPr sz="1200" spc="-20" dirty="0">
                <a:solidFill>
                  <a:srgbClr val="A6A6A6"/>
                </a:solidFill>
                <a:latin typeface="Times New Roman"/>
                <a:cs typeface="Times New Roman"/>
              </a:rPr>
              <a:t>LABORATOIRE</a:t>
            </a:r>
            <a:r>
              <a:rPr sz="1200" spc="5" dirty="0">
                <a:solidFill>
                  <a:srgbClr val="A6A6A6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A6A6A6"/>
                </a:solidFill>
                <a:latin typeface="Times New Roman"/>
                <a:cs typeface="Times New Roman"/>
              </a:rPr>
              <a:t>DES</a:t>
            </a:r>
            <a:r>
              <a:rPr sz="1200" spc="-45" dirty="0">
                <a:solidFill>
                  <a:srgbClr val="A6A6A6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A6A6A6"/>
                </a:solidFill>
                <a:latin typeface="Times New Roman"/>
                <a:cs typeface="Times New Roman"/>
              </a:rPr>
              <a:t>SCIENCES</a:t>
            </a:r>
            <a:r>
              <a:rPr sz="1200" spc="-35" dirty="0">
                <a:solidFill>
                  <a:srgbClr val="A6A6A6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A6A6A6"/>
                </a:solidFill>
                <a:latin typeface="Times New Roman"/>
                <a:cs typeface="Times New Roman"/>
              </a:rPr>
              <a:t>INFIRMIÈRES</a:t>
            </a:r>
            <a:r>
              <a:rPr sz="1200" spc="10" dirty="0">
                <a:solidFill>
                  <a:srgbClr val="A6A6A6"/>
                </a:solidFill>
                <a:latin typeface="Times New Roman"/>
                <a:cs typeface="Times New Roman"/>
              </a:rPr>
              <a:t> </a:t>
            </a:r>
            <a:r>
              <a:rPr sz="1200">
                <a:solidFill>
                  <a:srgbClr val="A6A6A6"/>
                </a:solidFill>
                <a:latin typeface="Times New Roman"/>
                <a:cs typeface="Times New Roman"/>
              </a:rPr>
              <a:t>–</a:t>
            </a:r>
            <a:r>
              <a:rPr sz="1200" spc="-40" dirty="0">
                <a:solidFill>
                  <a:srgbClr val="A6A6A6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A6A6A6"/>
                </a:solidFill>
                <a:latin typeface="Times New Roman"/>
                <a:cs typeface="Times New Roman"/>
              </a:rPr>
              <a:t>CAMPUS</a:t>
            </a:r>
            <a:r>
              <a:rPr sz="1200" spc="-95" dirty="0">
                <a:solidFill>
                  <a:srgbClr val="A6A6A6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A6A6A6"/>
                </a:solidFill>
                <a:latin typeface="Times New Roman"/>
                <a:cs typeface="Times New Roman"/>
              </a:rPr>
              <a:t>ALEXANDRE</a:t>
            </a:r>
            <a:r>
              <a:rPr sz="1200" spc="-30" dirty="0">
                <a:solidFill>
                  <a:srgbClr val="A6A6A6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A6A6A6"/>
                </a:solidFill>
                <a:latin typeface="Times New Roman"/>
                <a:cs typeface="Times New Roman"/>
              </a:rPr>
              <a:t>TACHÉ</a:t>
            </a:r>
            <a:endParaRPr sz="12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200" dirty="0">
              <a:latin typeface="Times New Roman"/>
              <a:cs typeface="Times New Roman"/>
            </a:endParaRPr>
          </a:p>
          <a:p>
            <a:pPr marL="12700"/>
            <a:r>
              <a:rPr sz="1200" dirty="0">
                <a:solidFill>
                  <a:srgbClr val="A6A6A6"/>
                </a:solidFill>
                <a:latin typeface="Times New Roman"/>
                <a:cs typeface="Times New Roman"/>
              </a:rPr>
              <a:t>RÉVISION</a:t>
            </a:r>
            <a:r>
              <a:rPr sz="1200" spc="-50" dirty="0">
                <a:solidFill>
                  <a:srgbClr val="A6A6A6"/>
                </a:solidFill>
                <a:latin typeface="Times New Roman"/>
                <a:cs typeface="Times New Roman"/>
              </a:rPr>
              <a:t> </a:t>
            </a:r>
            <a:r>
              <a:rPr lang="fr-CA" sz="1200" spc="-50">
                <a:solidFill>
                  <a:srgbClr val="A6A6A6"/>
                </a:solidFill>
                <a:latin typeface="Times New Roman"/>
                <a:cs typeface="Times New Roman"/>
              </a:rPr>
              <a:t>mai</a:t>
            </a:r>
            <a:r>
              <a:rPr lang="fr-CA" sz="1200" spc="-60" dirty="0">
                <a:solidFill>
                  <a:srgbClr val="A6A6A6"/>
                </a:solidFill>
                <a:latin typeface="Times New Roman"/>
                <a:cs typeface="Times New Roman"/>
              </a:rPr>
              <a:t> </a:t>
            </a:r>
            <a:r>
              <a:rPr sz="1200" spc="-20" dirty="0">
                <a:solidFill>
                  <a:srgbClr val="A6A6A6"/>
                </a:solidFill>
                <a:latin typeface="Times New Roman"/>
                <a:cs typeface="Times New Roman"/>
              </a:rPr>
              <a:t>202</a:t>
            </a:r>
            <a:r>
              <a:rPr lang="fr-CA" sz="1200" spc="-20" dirty="0">
                <a:solidFill>
                  <a:srgbClr val="A6A6A6"/>
                </a:solidFill>
                <a:latin typeface="Times New Roman"/>
                <a:cs typeface="Times New Roman"/>
              </a:rPr>
              <a:t>6</a:t>
            </a:r>
            <a:endParaRPr sz="12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Fonctionnement</a:t>
            </a:r>
            <a:r>
              <a:rPr spc="-145" dirty="0"/>
              <a:t> </a:t>
            </a:r>
            <a:r>
              <a:rPr dirty="0"/>
              <a:t>des</a:t>
            </a:r>
            <a:r>
              <a:rPr spc="-165" dirty="0"/>
              <a:t> </a:t>
            </a:r>
            <a:r>
              <a:rPr spc="-10" dirty="0"/>
              <a:t>laboratoires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0" y="6349909"/>
            <a:ext cx="12204700" cy="377825"/>
            <a:chOff x="-6350" y="6350000"/>
            <a:chExt cx="12204700" cy="37782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6356350"/>
              <a:ext cx="12192000" cy="36512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6356350"/>
              <a:ext cx="12192000" cy="365125"/>
            </a:xfrm>
            <a:custGeom>
              <a:avLst/>
              <a:gdLst/>
              <a:ahLst/>
              <a:cxnLst/>
              <a:rect l="l" t="t" r="r" b="b"/>
              <a:pathLst>
                <a:path w="12192000" h="365125">
                  <a:moveTo>
                    <a:pt x="0" y="365125"/>
                  </a:moveTo>
                  <a:lnTo>
                    <a:pt x="12192000" y="365125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365125"/>
                  </a:lnTo>
                  <a:close/>
                </a:path>
              </a:pathLst>
            </a:custGeom>
            <a:ln w="12700">
              <a:solidFill>
                <a:srgbClr val="155F8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859019" y="392071"/>
            <a:ext cx="1809975" cy="590632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912875" y="2055241"/>
            <a:ext cx="10366375" cy="0"/>
          </a:xfrm>
          <a:custGeom>
            <a:avLst/>
            <a:gdLst/>
            <a:ahLst/>
            <a:cxnLst/>
            <a:rect l="l" t="t" r="r" b="b"/>
            <a:pathLst>
              <a:path w="10366375">
                <a:moveTo>
                  <a:pt x="0" y="0"/>
                </a:moveTo>
                <a:lnTo>
                  <a:pt x="10366248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66095" y="2308480"/>
            <a:ext cx="10031180" cy="3410404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pc="10" dirty="0"/>
              <a:t>CONTENU</a:t>
            </a:r>
            <a:r>
              <a:rPr spc="55" dirty="0"/>
              <a:t> </a:t>
            </a:r>
            <a:r>
              <a:rPr spc="-10" dirty="0"/>
              <a:t>GÉNÉRAL</a:t>
            </a: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fld id="{81D60167-4931-47E6-BA6A-407CBD079E47}" type="slidenum">
              <a:rPr spc="-25" dirty="0"/>
              <a:t>10</a:t>
            </a:fld>
            <a:endParaRPr spc="-25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492D85BA-DEAF-D06A-0371-5602ECE5DC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800" y="6398268"/>
            <a:ext cx="957155" cy="32311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Fonctionnement</a:t>
            </a:r>
            <a:r>
              <a:rPr spc="-145" dirty="0"/>
              <a:t> </a:t>
            </a:r>
            <a:r>
              <a:rPr dirty="0"/>
              <a:t>des</a:t>
            </a:r>
            <a:r>
              <a:rPr spc="-165" dirty="0"/>
              <a:t> </a:t>
            </a:r>
            <a:r>
              <a:rPr spc="-10" dirty="0"/>
              <a:t>laboratoires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6350" y="6350000"/>
            <a:ext cx="12204700" cy="377825"/>
            <a:chOff x="-6350" y="6350000"/>
            <a:chExt cx="12204700" cy="37782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6356350"/>
              <a:ext cx="12192000" cy="36512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6356350"/>
              <a:ext cx="12192000" cy="365125"/>
            </a:xfrm>
            <a:custGeom>
              <a:avLst/>
              <a:gdLst/>
              <a:ahLst/>
              <a:cxnLst/>
              <a:rect l="l" t="t" r="r" b="b"/>
              <a:pathLst>
                <a:path w="12192000" h="365125">
                  <a:moveTo>
                    <a:pt x="0" y="365125"/>
                  </a:moveTo>
                  <a:lnTo>
                    <a:pt x="12192000" y="365125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365125"/>
                  </a:lnTo>
                  <a:close/>
                </a:path>
              </a:pathLst>
            </a:custGeom>
            <a:ln w="12700">
              <a:solidFill>
                <a:srgbClr val="155F8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859019" y="392071"/>
            <a:ext cx="1809975" cy="590632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912875" y="2055241"/>
            <a:ext cx="10366375" cy="0"/>
          </a:xfrm>
          <a:custGeom>
            <a:avLst/>
            <a:gdLst/>
            <a:ahLst/>
            <a:cxnLst/>
            <a:rect l="l" t="t" r="r" b="b"/>
            <a:pathLst>
              <a:path w="10366375">
                <a:moveTo>
                  <a:pt x="0" y="0"/>
                </a:moveTo>
                <a:lnTo>
                  <a:pt x="10366248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966216" y="2062098"/>
            <a:ext cx="9697085" cy="1153160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300"/>
              </a:spcBef>
            </a:pPr>
            <a:r>
              <a:rPr sz="1800" b="1" dirty="0">
                <a:latin typeface="Trebuchet MS"/>
                <a:cs typeface="Trebuchet MS"/>
              </a:rPr>
              <a:t>Décorum</a:t>
            </a:r>
            <a:r>
              <a:rPr sz="1800" b="1" spc="-130" dirty="0">
                <a:latin typeface="Trebuchet MS"/>
                <a:cs typeface="Trebuchet MS"/>
              </a:rPr>
              <a:t> </a:t>
            </a:r>
            <a:r>
              <a:rPr sz="1800" b="1" spc="-10" dirty="0">
                <a:latin typeface="Trebuchet MS"/>
                <a:cs typeface="Trebuchet MS"/>
              </a:rPr>
              <a:t>professionnel</a:t>
            </a:r>
            <a:r>
              <a:rPr sz="1800" b="1" spc="-140" dirty="0">
                <a:latin typeface="Trebuchet MS"/>
                <a:cs typeface="Trebuchet MS"/>
              </a:rPr>
              <a:t> </a:t>
            </a:r>
            <a:r>
              <a:rPr sz="1800" b="1" spc="-40" dirty="0">
                <a:latin typeface="Trebuchet MS"/>
                <a:cs typeface="Trebuchet MS"/>
              </a:rPr>
              <a:t>en</a:t>
            </a:r>
            <a:r>
              <a:rPr sz="1800" b="1" spc="-155" dirty="0">
                <a:latin typeface="Trebuchet MS"/>
                <a:cs typeface="Trebuchet MS"/>
              </a:rPr>
              <a:t> </a:t>
            </a:r>
            <a:r>
              <a:rPr sz="1800" b="1" spc="-10" dirty="0">
                <a:latin typeface="Trebuchet MS"/>
                <a:cs typeface="Trebuchet MS"/>
              </a:rPr>
              <a:t>laboratoire</a:t>
            </a:r>
            <a:endParaRPr sz="1800">
              <a:latin typeface="Trebuchet MS"/>
              <a:cs typeface="Trebuchet MS"/>
            </a:endParaRPr>
          </a:p>
          <a:p>
            <a:pPr marL="38100" marR="30480">
              <a:lnSpc>
                <a:spcPct val="100000"/>
              </a:lnSpc>
              <a:spcBef>
                <a:spcPts val="1200"/>
              </a:spcBef>
            </a:pPr>
            <a:r>
              <a:rPr sz="1800" spc="75" dirty="0">
                <a:latin typeface="Trebuchet MS"/>
                <a:cs typeface="Trebuchet MS"/>
              </a:rPr>
              <a:t>Des</a:t>
            </a:r>
            <a:r>
              <a:rPr sz="1800" spc="-100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salles</a:t>
            </a:r>
            <a:r>
              <a:rPr sz="1800" spc="-95" dirty="0">
                <a:latin typeface="Trebuchet MS"/>
                <a:cs typeface="Trebuchet MS"/>
              </a:rPr>
              <a:t> </a:t>
            </a:r>
            <a:r>
              <a:rPr sz="1800" spc="-25" dirty="0">
                <a:latin typeface="Trebuchet MS"/>
                <a:cs typeface="Trebuchet MS"/>
              </a:rPr>
              <a:t>de</a:t>
            </a:r>
            <a:r>
              <a:rPr sz="1800" spc="-95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bains</a:t>
            </a:r>
            <a:r>
              <a:rPr sz="1800" spc="-114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sont</a:t>
            </a:r>
            <a:r>
              <a:rPr sz="1800" spc="-105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accessibles</a:t>
            </a:r>
            <a:r>
              <a:rPr sz="1800" spc="-95" dirty="0">
                <a:latin typeface="Trebuchet MS"/>
                <a:cs typeface="Trebuchet MS"/>
              </a:rPr>
              <a:t> </a:t>
            </a:r>
            <a:r>
              <a:rPr sz="1800" spc="-10" dirty="0">
                <a:latin typeface="Trebuchet MS"/>
                <a:cs typeface="Trebuchet MS"/>
              </a:rPr>
              <a:t>près</a:t>
            </a:r>
            <a:r>
              <a:rPr sz="1800" spc="-85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des</a:t>
            </a:r>
            <a:r>
              <a:rPr sz="1800" spc="-90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espaces</a:t>
            </a:r>
            <a:r>
              <a:rPr sz="1800" spc="-85" dirty="0">
                <a:latin typeface="Trebuchet MS"/>
                <a:cs typeface="Trebuchet MS"/>
              </a:rPr>
              <a:t> </a:t>
            </a:r>
            <a:r>
              <a:rPr sz="1800" spc="-40" dirty="0">
                <a:latin typeface="Trebuchet MS"/>
                <a:cs typeface="Trebuchet MS"/>
              </a:rPr>
              <a:t>laboratoires</a:t>
            </a:r>
            <a:r>
              <a:rPr sz="1800" spc="-120" dirty="0">
                <a:latin typeface="Trebuchet MS"/>
                <a:cs typeface="Trebuchet MS"/>
              </a:rPr>
              <a:t> </a:t>
            </a:r>
            <a:r>
              <a:rPr sz="1800" spc="-20" dirty="0">
                <a:latin typeface="Trebuchet MS"/>
                <a:cs typeface="Trebuchet MS"/>
              </a:rPr>
              <a:t>pour</a:t>
            </a:r>
            <a:r>
              <a:rPr sz="1800" spc="-90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vous</a:t>
            </a:r>
            <a:r>
              <a:rPr sz="1800" spc="-130" dirty="0">
                <a:latin typeface="Trebuchet MS"/>
                <a:cs typeface="Trebuchet MS"/>
              </a:rPr>
              <a:t> </a:t>
            </a:r>
            <a:r>
              <a:rPr sz="1800" spc="-25" dirty="0">
                <a:latin typeface="Trebuchet MS"/>
                <a:cs typeface="Trebuchet MS"/>
              </a:rPr>
              <a:t>changer</a:t>
            </a:r>
            <a:r>
              <a:rPr sz="1800" spc="-125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au</a:t>
            </a:r>
            <a:r>
              <a:rPr sz="1800" spc="-110" dirty="0">
                <a:latin typeface="Trebuchet MS"/>
                <a:cs typeface="Trebuchet MS"/>
              </a:rPr>
              <a:t> </a:t>
            </a:r>
            <a:r>
              <a:rPr sz="1800" spc="-10" dirty="0">
                <a:latin typeface="Trebuchet MS"/>
                <a:cs typeface="Trebuchet MS"/>
              </a:rPr>
              <a:t>campus </a:t>
            </a:r>
            <a:r>
              <a:rPr sz="1800" spc="-50" dirty="0">
                <a:latin typeface="Trebuchet MS"/>
                <a:cs typeface="Trebuchet MS"/>
              </a:rPr>
              <a:t>avant</a:t>
            </a:r>
            <a:r>
              <a:rPr sz="1800" spc="-165" dirty="0">
                <a:latin typeface="Trebuchet MS"/>
                <a:cs typeface="Trebuchet MS"/>
              </a:rPr>
              <a:t> </a:t>
            </a:r>
            <a:r>
              <a:rPr sz="1800" spc="-85" dirty="0">
                <a:latin typeface="Trebuchet MS"/>
                <a:cs typeface="Trebuchet MS"/>
              </a:rPr>
              <a:t>votre</a:t>
            </a:r>
            <a:r>
              <a:rPr sz="1800" spc="-155" dirty="0">
                <a:latin typeface="Trebuchet MS"/>
                <a:cs typeface="Trebuchet MS"/>
              </a:rPr>
              <a:t> </a:t>
            </a:r>
            <a:r>
              <a:rPr sz="1800" spc="-50" dirty="0">
                <a:latin typeface="Trebuchet MS"/>
                <a:cs typeface="Trebuchet MS"/>
              </a:rPr>
              <a:t>laboratoire.</a:t>
            </a:r>
            <a:r>
              <a:rPr sz="1800" spc="215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Elles</a:t>
            </a:r>
            <a:r>
              <a:rPr sz="1800" spc="-155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sont</a:t>
            </a:r>
            <a:r>
              <a:rPr sz="1800" spc="-160" dirty="0">
                <a:latin typeface="Trebuchet MS"/>
                <a:cs typeface="Trebuchet MS"/>
              </a:rPr>
              <a:t> </a:t>
            </a:r>
            <a:r>
              <a:rPr sz="1800" spc="-20" dirty="0">
                <a:latin typeface="Trebuchet MS"/>
                <a:cs typeface="Trebuchet MS"/>
              </a:rPr>
              <a:t>présentes</a:t>
            </a:r>
            <a:r>
              <a:rPr sz="1800" spc="-145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au</a:t>
            </a:r>
            <a:r>
              <a:rPr sz="1800" spc="-160" dirty="0">
                <a:latin typeface="Trebuchet MS"/>
                <a:cs typeface="Trebuchet MS"/>
              </a:rPr>
              <a:t> </a:t>
            </a:r>
            <a:r>
              <a:rPr sz="1800" spc="-20" dirty="0">
                <a:latin typeface="Trebuchet MS"/>
                <a:cs typeface="Trebuchet MS"/>
              </a:rPr>
              <a:t>1</a:t>
            </a:r>
            <a:r>
              <a:rPr sz="1800" spc="-30" baseline="25462" dirty="0">
                <a:latin typeface="Trebuchet MS"/>
                <a:cs typeface="Trebuchet MS"/>
              </a:rPr>
              <a:t>er</a:t>
            </a:r>
            <a:r>
              <a:rPr sz="1800" spc="44" baseline="25462" dirty="0">
                <a:latin typeface="Trebuchet MS"/>
                <a:cs typeface="Trebuchet MS"/>
              </a:rPr>
              <a:t> </a:t>
            </a:r>
            <a:r>
              <a:rPr sz="1800" spc="-65" dirty="0">
                <a:latin typeface="Trebuchet MS"/>
                <a:cs typeface="Trebuchet MS"/>
              </a:rPr>
              <a:t>étage</a:t>
            </a:r>
            <a:r>
              <a:rPr sz="1800" spc="-140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du</a:t>
            </a:r>
            <a:r>
              <a:rPr sz="1800" spc="-175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bloc</a:t>
            </a:r>
            <a:r>
              <a:rPr sz="1800" spc="-155" dirty="0">
                <a:latin typeface="Trebuchet MS"/>
                <a:cs typeface="Trebuchet MS"/>
              </a:rPr>
              <a:t> </a:t>
            </a:r>
            <a:r>
              <a:rPr sz="1800" spc="160" dirty="0">
                <a:latin typeface="Trebuchet MS"/>
                <a:cs typeface="Trebuchet MS"/>
              </a:rPr>
              <a:t>C</a:t>
            </a:r>
            <a:r>
              <a:rPr sz="1800" spc="-160" dirty="0">
                <a:latin typeface="Trebuchet MS"/>
                <a:cs typeface="Trebuchet MS"/>
              </a:rPr>
              <a:t> </a:t>
            </a:r>
            <a:r>
              <a:rPr sz="1800" spc="-10" dirty="0">
                <a:latin typeface="Trebuchet MS"/>
                <a:cs typeface="Trebuchet MS"/>
              </a:rPr>
              <a:t>du</a:t>
            </a:r>
            <a:r>
              <a:rPr sz="1800" spc="-155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campus</a:t>
            </a:r>
            <a:r>
              <a:rPr sz="1800" spc="-145" dirty="0">
                <a:latin typeface="Trebuchet MS"/>
                <a:cs typeface="Trebuchet MS"/>
              </a:rPr>
              <a:t> </a:t>
            </a:r>
            <a:r>
              <a:rPr sz="1800" spc="-65" dirty="0">
                <a:latin typeface="Trebuchet MS"/>
                <a:cs typeface="Trebuchet MS"/>
              </a:rPr>
              <a:t>Alexandre-</a:t>
            </a:r>
            <a:r>
              <a:rPr sz="1800" spc="-10" dirty="0">
                <a:latin typeface="Trebuchet MS"/>
                <a:cs typeface="Trebuchet MS"/>
              </a:rPr>
              <a:t>Taché.</a:t>
            </a:r>
            <a:endParaRPr sz="1800">
              <a:latin typeface="Trebuchet MS"/>
              <a:cs typeface="Trebuchet MS"/>
            </a:endParaRPr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873371" y="3276422"/>
            <a:ext cx="2739390" cy="2932684"/>
          </a:xfrm>
          <a:prstGeom prst="rect">
            <a:avLst/>
          </a:prstGeom>
        </p:spPr>
      </p:pic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pc="10" dirty="0"/>
              <a:t>CONTENU</a:t>
            </a:r>
            <a:r>
              <a:rPr spc="55" dirty="0"/>
              <a:t> </a:t>
            </a:r>
            <a:r>
              <a:rPr spc="-10" dirty="0"/>
              <a:t>GÉNÉRAL</a:t>
            </a:r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fld id="{81D60167-4931-47E6-BA6A-407CBD079E47}" type="slidenum">
              <a:rPr spc="-25" dirty="0"/>
              <a:t>11</a:t>
            </a:fld>
            <a:endParaRPr spc="-25" dirty="0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C89C62F0-E15E-4BDC-41D9-2548C32D76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6389358"/>
            <a:ext cx="957155" cy="323116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Fonctionnement</a:t>
            </a:r>
            <a:r>
              <a:rPr spc="-145" dirty="0"/>
              <a:t> </a:t>
            </a:r>
            <a:r>
              <a:rPr dirty="0"/>
              <a:t>des</a:t>
            </a:r>
            <a:r>
              <a:rPr spc="-165" dirty="0"/>
              <a:t> </a:t>
            </a:r>
            <a:r>
              <a:rPr spc="-10" dirty="0"/>
              <a:t>laboratoires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6350" y="6350000"/>
            <a:ext cx="12204700" cy="377825"/>
            <a:chOff x="-6350" y="6350000"/>
            <a:chExt cx="12204700" cy="37782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6356350"/>
              <a:ext cx="12192000" cy="36512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6356350"/>
              <a:ext cx="12192000" cy="365125"/>
            </a:xfrm>
            <a:custGeom>
              <a:avLst/>
              <a:gdLst/>
              <a:ahLst/>
              <a:cxnLst/>
              <a:rect l="l" t="t" r="r" b="b"/>
              <a:pathLst>
                <a:path w="12192000" h="365125">
                  <a:moveTo>
                    <a:pt x="0" y="365125"/>
                  </a:moveTo>
                  <a:lnTo>
                    <a:pt x="12192000" y="365125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365125"/>
                  </a:lnTo>
                  <a:close/>
                </a:path>
              </a:pathLst>
            </a:custGeom>
            <a:ln w="12700">
              <a:solidFill>
                <a:srgbClr val="155F8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859019" y="392071"/>
            <a:ext cx="1809975" cy="590632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912875" y="2055241"/>
            <a:ext cx="10366375" cy="0"/>
          </a:xfrm>
          <a:custGeom>
            <a:avLst/>
            <a:gdLst/>
            <a:ahLst/>
            <a:cxnLst/>
            <a:rect l="l" t="t" r="r" b="b"/>
            <a:pathLst>
              <a:path w="10366375">
                <a:moveTo>
                  <a:pt x="0" y="0"/>
                </a:moveTo>
                <a:lnTo>
                  <a:pt x="10366248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833357" y="3205352"/>
            <a:ext cx="2297557" cy="3063367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262120" y="3205378"/>
            <a:ext cx="4031361" cy="3023590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966216" y="2034666"/>
            <a:ext cx="1022159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Fonctionnement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des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casiers</a:t>
            </a:r>
            <a:r>
              <a:rPr sz="2400" b="1" spc="-5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réservés</a:t>
            </a:r>
            <a:r>
              <a:rPr sz="2400" b="1" spc="-5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aux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étudiants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en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laboratoire</a:t>
            </a:r>
            <a:endParaRPr sz="2400">
              <a:latin typeface="Times New Roman"/>
              <a:cs typeface="Times New Roman"/>
            </a:endParaRPr>
          </a:p>
          <a:p>
            <a:pPr marL="324485" marR="30480" indent="-287020">
              <a:lnSpc>
                <a:spcPct val="100000"/>
              </a:lnSpc>
              <a:buClr>
                <a:srgbClr val="00AF50"/>
              </a:buClr>
              <a:buFont typeface="Wingdings"/>
              <a:buChar char=""/>
              <a:tabLst>
                <a:tab pos="324485" algn="l"/>
              </a:tabLst>
            </a:pPr>
            <a:r>
              <a:rPr sz="2400" dirty="0">
                <a:latin typeface="Times New Roman"/>
                <a:cs typeface="Times New Roman"/>
              </a:rPr>
              <a:t>Les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casiers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sont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situés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au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</a:t>
            </a:r>
            <a:r>
              <a:rPr sz="2400" baseline="24305" dirty="0">
                <a:latin typeface="Times New Roman"/>
                <a:cs typeface="Times New Roman"/>
              </a:rPr>
              <a:t>er</a:t>
            </a:r>
            <a:r>
              <a:rPr sz="2400" spc="315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étage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du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bloc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dans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la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salle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des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casier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C1408,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dans </a:t>
            </a:r>
            <a:r>
              <a:rPr sz="2400" dirty="0">
                <a:latin typeface="Times New Roman"/>
                <a:cs typeface="Times New Roman"/>
              </a:rPr>
              <a:t>le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corridor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devant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le </a:t>
            </a:r>
            <a:r>
              <a:rPr sz="2400" spc="-10" dirty="0">
                <a:latin typeface="Times New Roman"/>
                <a:cs typeface="Times New Roman"/>
              </a:rPr>
              <a:t>C-</a:t>
            </a:r>
            <a:r>
              <a:rPr sz="2400" dirty="0">
                <a:latin typeface="Times New Roman"/>
                <a:cs typeface="Times New Roman"/>
              </a:rPr>
              <a:t>1500 ET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dans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le corridor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derrière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le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C-</a:t>
            </a:r>
            <a:r>
              <a:rPr sz="2400" spc="-10" dirty="0">
                <a:latin typeface="Times New Roman"/>
                <a:cs typeface="Times New Roman"/>
              </a:rPr>
              <a:t>1500.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323339" y="3185490"/>
            <a:ext cx="2398903" cy="3023616"/>
          </a:xfrm>
          <a:prstGeom prst="rect">
            <a:avLst/>
          </a:prstGeom>
        </p:spPr>
      </p:pic>
      <p:sp>
        <p:nvSpPr>
          <p:cNvPr id="13" name="object 1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pc="10" dirty="0"/>
              <a:t>CONTENU</a:t>
            </a:r>
            <a:r>
              <a:rPr spc="55" dirty="0"/>
              <a:t> </a:t>
            </a:r>
            <a:r>
              <a:rPr spc="-10" dirty="0"/>
              <a:t>GÉNÉRAL</a:t>
            </a:r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fld id="{81D60167-4931-47E6-BA6A-407CBD079E47}" type="slidenum">
              <a:rPr spc="-25" dirty="0"/>
              <a:t>12</a:t>
            </a:fld>
            <a:endParaRPr spc="-25" dirty="0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035A3AE6-18F7-74F7-C7B3-E738B48DE85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800" y="6398359"/>
            <a:ext cx="957155" cy="323116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Fonctionnement</a:t>
            </a:r>
            <a:r>
              <a:rPr spc="-145" dirty="0"/>
              <a:t> </a:t>
            </a:r>
            <a:r>
              <a:rPr dirty="0"/>
              <a:t>des</a:t>
            </a:r>
            <a:r>
              <a:rPr spc="-165" dirty="0"/>
              <a:t> </a:t>
            </a:r>
            <a:r>
              <a:rPr spc="-10" dirty="0"/>
              <a:t>laboratoires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0" y="6349909"/>
            <a:ext cx="12204700" cy="377825"/>
            <a:chOff x="-6350" y="6350000"/>
            <a:chExt cx="12204700" cy="37782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6356350"/>
              <a:ext cx="12192000" cy="36512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6356350"/>
              <a:ext cx="12192000" cy="365125"/>
            </a:xfrm>
            <a:custGeom>
              <a:avLst/>
              <a:gdLst/>
              <a:ahLst/>
              <a:cxnLst/>
              <a:rect l="l" t="t" r="r" b="b"/>
              <a:pathLst>
                <a:path w="12192000" h="365125">
                  <a:moveTo>
                    <a:pt x="0" y="365125"/>
                  </a:moveTo>
                  <a:lnTo>
                    <a:pt x="12192000" y="365125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365125"/>
                  </a:lnTo>
                  <a:close/>
                </a:path>
              </a:pathLst>
            </a:custGeom>
            <a:ln w="12700">
              <a:solidFill>
                <a:srgbClr val="155F8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859019" y="392071"/>
            <a:ext cx="1809975" cy="590632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912875" y="2055241"/>
            <a:ext cx="10366375" cy="0"/>
          </a:xfrm>
          <a:custGeom>
            <a:avLst/>
            <a:gdLst/>
            <a:ahLst/>
            <a:cxnLst/>
            <a:rect l="l" t="t" r="r" b="b"/>
            <a:pathLst>
              <a:path w="10366375">
                <a:moveTo>
                  <a:pt x="0" y="0"/>
                </a:moveTo>
                <a:lnTo>
                  <a:pt x="10366248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00891" y="2245497"/>
            <a:ext cx="9831153" cy="2715031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pc="10" dirty="0"/>
              <a:t>CONTENU</a:t>
            </a:r>
            <a:r>
              <a:rPr spc="55" dirty="0"/>
              <a:t> </a:t>
            </a:r>
            <a:r>
              <a:rPr spc="-10" dirty="0"/>
              <a:t>GÉNÉRAL</a:t>
            </a: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fld id="{81D60167-4931-47E6-BA6A-407CBD079E47}" type="slidenum">
              <a:rPr spc="-25" dirty="0"/>
              <a:t>13</a:t>
            </a:fld>
            <a:endParaRPr spc="-25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24F8269-3C11-A886-9D92-E310EA2055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800" y="6377263"/>
            <a:ext cx="957155" cy="323116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Fonctionnement</a:t>
            </a:r>
            <a:r>
              <a:rPr spc="-145" dirty="0"/>
              <a:t> </a:t>
            </a:r>
            <a:r>
              <a:rPr dirty="0"/>
              <a:t>des</a:t>
            </a:r>
            <a:r>
              <a:rPr spc="-165" dirty="0"/>
              <a:t> </a:t>
            </a:r>
            <a:r>
              <a:rPr spc="-10" dirty="0"/>
              <a:t>laboratoires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6350" y="6350000"/>
            <a:ext cx="12204700" cy="377825"/>
            <a:chOff x="-6350" y="6350000"/>
            <a:chExt cx="12204700" cy="37782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6356350"/>
              <a:ext cx="12192000" cy="36512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6356350"/>
              <a:ext cx="12192000" cy="365125"/>
            </a:xfrm>
            <a:custGeom>
              <a:avLst/>
              <a:gdLst/>
              <a:ahLst/>
              <a:cxnLst/>
              <a:rect l="l" t="t" r="r" b="b"/>
              <a:pathLst>
                <a:path w="12192000" h="365125">
                  <a:moveTo>
                    <a:pt x="0" y="365125"/>
                  </a:moveTo>
                  <a:lnTo>
                    <a:pt x="12192000" y="365125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365125"/>
                  </a:lnTo>
                  <a:close/>
                </a:path>
              </a:pathLst>
            </a:custGeom>
            <a:ln w="12700">
              <a:solidFill>
                <a:srgbClr val="155F8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859019" y="392071"/>
            <a:ext cx="1809975" cy="590632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912875" y="2055241"/>
            <a:ext cx="10366375" cy="0"/>
          </a:xfrm>
          <a:custGeom>
            <a:avLst/>
            <a:gdLst/>
            <a:ahLst/>
            <a:cxnLst/>
            <a:rect l="l" t="t" r="r" b="b"/>
            <a:pathLst>
              <a:path w="10366375">
                <a:moveTo>
                  <a:pt x="0" y="0"/>
                </a:moveTo>
                <a:lnTo>
                  <a:pt x="10366248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pc="10" dirty="0"/>
              <a:t>CONTENU</a:t>
            </a:r>
            <a:r>
              <a:rPr spc="55" dirty="0"/>
              <a:t> </a:t>
            </a:r>
            <a:r>
              <a:rPr spc="-10" dirty="0"/>
              <a:t>GÉNÉRAL</a:t>
            </a: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fld id="{81D60167-4931-47E6-BA6A-407CBD079E47}" type="slidenum">
              <a:rPr spc="-25" dirty="0"/>
              <a:t>14</a:t>
            </a:fld>
            <a:endParaRPr spc="-25" dirty="0"/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73B13135-0D3A-212C-CE60-B6BD56523E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3600" y="2134731"/>
            <a:ext cx="7441768" cy="4183406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12111A3A-2B48-78BF-A25B-4898625D28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7133" y="6356350"/>
            <a:ext cx="957155" cy="323116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Fonctionnement</a:t>
            </a:r>
            <a:r>
              <a:rPr spc="-145" dirty="0"/>
              <a:t> </a:t>
            </a:r>
            <a:r>
              <a:rPr dirty="0"/>
              <a:t>des</a:t>
            </a:r>
            <a:r>
              <a:rPr spc="-165" dirty="0"/>
              <a:t> </a:t>
            </a:r>
            <a:r>
              <a:rPr spc="-10" dirty="0"/>
              <a:t>laboratoires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6350" y="6350000"/>
            <a:ext cx="12204700" cy="377825"/>
            <a:chOff x="-6350" y="6350000"/>
            <a:chExt cx="12204700" cy="37782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6356350"/>
              <a:ext cx="12192000" cy="36512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6356350"/>
              <a:ext cx="12192000" cy="365125"/>
            </a:xfrm>
            <a:custGeom>
              <a:avLst/>
              <a:gdLst/>
              <a:ahLst/>
              <a:cxnLst/>
              <a:rect l="l" t="t" r="r" b="b"/>
              <a:pathLst>
                <a:path w="12192000" h="365125">
                  <a:moveTo>
                    <a:pt x="0" y="365125"/>
                  </a:moveTo>
                  <a:lnTo>
                    <a:pt x="12192000" y="365125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365125"/>
                  </a:lnTo>
                  <a:close/>
                </a:path>
              </a:pathLst>
            </a:custGeom>
            <a:ln w="12700">
              <a:solidFill>
                <a:srgbClr val="155F8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859019" y="392071"/>
            <a:ext cx="1809975" cy="590632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912875" y="2055241"/>
            <a:ext cx="10366375" cy="0"/>
          </a:xfrm>
          <a:custGeom>
            <a:avLst/>
            <a:gdLst/>
            <a:ahLst/>
            <a:cxnLst/>
            <a:rect l="l" t="t" r="r" b="b"/>
            <a:pathLst>
              <a:path w="10366375">
                <a:moveTo>
                  <a:pt x="0" y="0"/>
                </a:moveTo>
                <a:lnTo>
                  <a:pt x="10366248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924172" y="2202560"/>
            <a:ext cx="2648204" cy="3362832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12875" y="2202560"/>
            <a:ext cx="2743961" cy="3362832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7183881" y="2217801"/>
            <a:ext cx="3646804" cy="2769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95885">
              <a:lnSpc>
                <a:spcPct val="100000"/>
              </a:lnSpc>
              <a:spcBef>
                <a:spcPts val="100"/>
              </a:spcBef>
            </a:pPr>
            <a:r>
              <a:rPr sz="1800" spc="75" dirty="0">
                <a:latin typeface="Trebuchet MS"/>
                <a:cs typeface="Trebuchet MS"/>
              </a:rPr>
              <a:t>Des</a:t>
            </a:r>
            <a:r>
              <a:rPr sz="1800" spc="-135" dirty="0">
                <a:latin typeface="Trebuchet MS"/>
                <a:cs typeface="Trebuchet MS"/>
              </a:rPr>
              <a:t> </a:t>
            </a:r>
            <a:r>
              <a:rPr sz="1800" spc="-35" dirty="0">
                <a:latin typeface="Trebuchet MS"/>
                <a:cs typeface="Trebuchet MS"/>
              </a:rPr>
              <a:t>affiches</a:t>
            </a:r>
            <a:r>
              <a:rPr sz="1800" spc="-150" dirty="0">
                <a:latin typeface="Trebuchet MS"/>
                <a:cs typeface="Trebuchet MS"/>
              </a:rPr>
              <a:t> </a:t>
            </a:r>
            <a:r>
              <a:rPr sz="1800" spc="-30" dirty="0">
                <a:latin typeface="Trebuchet MS"/>
                <a:cs typeface="Trebuchet MS"/>
              </a:rPr>
              <a:t>avec</a:t>
            </a:r>
            <a:r>
              <a:rPr sz="1800" spc="-135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les</a:t>
            </a:r>
            <a:r>
              <a:rPr sz="1800" spc="-140" dirty="0">
                <a:latin typeface="Trebuchet MS"/>
                <a:cs typeface="Trebuchet MS"/>
              </a:rPr>
              <a:t> </a:t>
            </a:r>
            <a:r>
              <a:rPr sz="1800" spc="-45" dirty="0">
                <a:latin typeface="Trebuchet MS"/>
                <a:cs typeface="Trebuchet MS"/>
              </a:rPr>
              <a:t>règlements</a:t>
            </a:r>
            <a:r>
              <a:rPr sz="1800" spc="-130" dirty="0">
                <a:latin typeface="Trebuchet MS"/>
                <a:cs typeface="Trebuchet MS"/>
              </a:rPr>
              <a:t> </a:t>
            </a:r>
            <a:r>
              <a:rPr sz="1800" spc="-25" dirty="0">
                <a:latin typeface="Trebuchet MS"/>
                <a:cs typeface="Trebuchet MS"/>
              </a:rPr>
              <a:t>du </a:t>
            </a:r>
            <a:r>
              <a:rPr sz="1800" spc="-60" dirty="0">
                <a:latin typeface="Trebuchet MS"/>
                <a:cs typeface="Trebuchet MS"/>
              </a:rPr>
              <a:t>laboratoire</a:t>
            </a:r>
            <a:r>
              <a:rPr sz="1800" spc="-145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sont</a:t>
            </a:r>
            <a:r>
              <a:rPr sz="1800" spc="-135" dirty="0">
                <a:latin typeface="Trebuchet MS"/>
                <a:cs typeface="Trebuchet MS"/>
              </a:rPr>
              <a:t> </a:t>
            </a:r>
            <a:r>
              <a:rPr sz="1800" spc="-25" dirty="0">
                <a:latin typeface="Trebuchet MS"/>
                <a:cs typeface="Trebuchet MS"/>
              </a:rPr>
              <a:t>présentes</a:t>
            </a:r>
            <a:r>
              <a:rPr sz="1800" spc="-120" dirty="0">
                <a:latin typeface="Trebuchet MS"/>
                <a:cs typeface="Trebuchet MS"/>
              </a:rPr>
              <a:t> </a:t>
            </a:r>
            <a:r>
              <a:rPr sz="1800" spc="-20" dirty="0">
                <a:latin typeface="Trebuchet MS"/>
                <a:cs typeface="Trebuchet MS"/>
              </a:rPr>
              <a:t>dans </a:t>
            </a:r>
            <a:r>
              <a:rPr sz="1800" dirty="0">
                <a:latin typeface="Trebuchet MS"/>
                <a:cs typeface="Trebuchet MS"/>
              </a:rPr>
              <a:t>chaque</a:t>
            </a:r>
            <a:r>
              <a:rPr sz="1800" spc="-150" dirty="0">
                <a:latin typeface="Trebuchet MS"/>
                <a:cs typeface="Trebuchet MS"/>
              </a:rPr>
              <a:t> </a:t>
            </a:r>
            <a:r>
              <a:rPr sz="1800" spc="-60" dirty="0">
                <a:latin typeface="Trebuchet MS"/>
                <a:cs typeface="Trebuchet MS"/>
              </a:rPr>
              <a:t>laboratoire</a:t>
            </a:r>
            <a:r>
              <a:rPr sz="1800" spc="-165" dirty="0">
                <a:latin typeface="Trebuchet MS"/>
                <a:cs typeface="Trebuchet MS"/>
              </a:rPr>
              <a:t> </a:t>
            </a:r>
            <a:r>
              <a:rPr sz="1800" spc="-25" dirty="0">
                <a:latin typeface="Trebuchet MS"/>
                <a:cs typeface="Trebuchet MS"/>
              </a:rPr>
              <a:t>de</a:t>
            </a:r>
            <a:r>
              <a:rPr sz="1800" spc="-145" dirty="0">
                <a:latin typeface="Trebuchet MS"/>
                <a:cs typeface="Trebuchet MS"/>
              </a:rPr>
              <a:t> </a:t>
            </a:r>
            <a:r>
              <a:rPr sz="1800" spc="-10" dirty="0">
                <a:latin typeface="Trebuchet MS"/>
                <a:cs typeface="Trebuchet MS"/>
              </a:rPr>
              <a:t>pratique.</a:t>
            </a:r>
            <a:endParaRPr sz="1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70"/>
              </a:spcBef>
            </a:pPr>
            <a:endParaRPr sz="1800">
              <a:latin typeface="Trebuchet MS"/>
              <a:cs typeface="Trebuchet MS"/>
            </a:endParaRPr>
          </a:p>
          <a:p>
            <a:pPr marL="298450" indent="-285750">
              <a:lnSpc>
                <a:spcPct val="100000"/>
              </a:lnSpc>
              <a:buClr>
                <a:srgbClr val="00AF50"/>
              </a:buClr>
              <a:buFont typeface="Wingdings"/>
              <a:buChar char=""/>
              <a:tabLst>
                <a:tab pos="298450" algn="l"/>
              </a:tabLst>
            </a:pPr>
            <a:r>
              <a:rPr sz="1800" spc="-10" dirty="0">
                <a:latin typeface="Trebuchet MS"/>
                <a:cs typeface="Trebuchet MS"/>
              </a:rPr>
              <a:t>Décorum</a:t>
            </a:r>
            <a:endParaRPr sz="1800">
              <a:latin typeface="Trebuchet MS"/>
              <a:cs typeface="Trebuchet MS"/>
            </a:endParaRPr>
          </a:p>
          <a:p>
            <a:pPr marL="299085" indent="-286385">
              <a:lnSpc>
                <a:spcPct val="100000"/>
              </a:lnSpc>
              <a:buClr>
                <a:srgbClr val="00AF50"/>
              </a:buClr>
              <a:buFont typeface="Wingdings"/>
              <a:buChar char=""/>
              <a:tabLst>
                <a:tab pos="299085" algn="l"/>
              </a:tabLst>
            </a:pPr>
            <a:r>
              <a:rPr sz="1800" dirty="0">
                <a:latin typeface="Trebuchet MS"/>
                <a:cs typeface="Trebuchet MS"/>
              </a:rPr>
              <a:t>Pas</a:t>
            </a:r>
            <a:r>
              <a:rPr sz="1800" spc="-110" dirty="0">
                <a:latin typeface="Trebuchet MS"/>
                <a:cs typeface="Trebuchet MS"/>
              </a:rPr>
              <a:t> </a:t>
            </a:r>
            <a:r>
              <a:rPr sz="1800" spc="-25" dirty="0">
                <a:latin typeface="Trebuchet MS"/>
                <a:cs typeface="Trebuchet MS"/>
              </a:rPr>
              <a:t>de</a:t>
            </a:r>
            <a:r>
              <a:rPr sz="1800" spc="-110" dirty="0">
                <a:latin typeface="Trebuchet MS"/>
                <a:cs typeface="Trebuchet MS"/>
              </a:rPr>
              <a:t> </a:t>
            </a:r>
            <a:r>
              <a:rPr sz="1800" spc="-10" dirty="0">
                <a:latin typeface="Trebuchet MS"/>
                <a:cs typeface="Trebuchet MS"/>
              </a:rPr>
              <a:t>nourriture</a:t>
            </a:r>
            <a:endParaRPr sz="1800">
              <a:latin typeface="Trebuchet MS"/>
              <a:cs typeface="Trebuchet MS"/>
            </a:endParaRPr>
          </a:p>
          <a:p>
            <a:pPr marL="298450" indent="-285750">
              <a:lnSpc>
                <a:spcPct val="100000"/>
              </a:lnSpc>
              <a:buClr>
                <a:srgbClr val="00AF50"/>
              </a:buClr>
              <a:buFont typeface="Wingdings"/>
              <a:buChar char=""/>
              <a:tabLst>
                <a:tab pos="298450" algn="l"/>
              </a:tabLst>
            </a:pPr>
            <a:r>
              <a:rPr sz="1800" dirty="0">
                <a:latin typeface="Trebuchet MS"/>
                <a:cs typeface="Trebuchet MS"/>
              </a:rPr>
              <a:t>Pas</a:t>
            </a:r>
            <a:r>
              <a:rPr sz="1800" spc="-110" dirty="0">
                <a:latin typeface="Trebuchet MS"/>
                <a:cs typeface="Trebuchet MS"/>
              </a:rPr>
              <a:t> </a:t>
            </a:r>
            <a:r>
              <a:rPr sz="1800" spc="-30" dirty="0">
                <a:latin typeface="Trebuchet MS"/>
                <a:cs typeface="Trebuchet MS"/>
              </a:rPr>
              <a:t>de</a:t>
            </a:r>
            <a:r>
              <a:rPr sz="1800" spc="-114" dirty="0">
                <a:latin typeface="Trebuchet MS"/>
                <a:cs typeface="Trebuchet MS"/>
              </a:rPr>
              <a:t> </a:t>
            </a:r>
            <a:r>
              <a:rPr sz="1800" spc="-65" dirty="0">
                <a:latin typeface="Trebuchet MS"/>
                <a:cs typeface="Trebuchet MS"/>
              </a:rPr>
              <a:t>cigarette/cigare/vapoteuse</a:t>
            </a:r>
            <a:endParaRPr sz="1800">
              <a:latin typeface="Trebuchet MS"/>
              <a:cs typeface="Trebuchet MS"/>
            </a:endParaRPr>
          </a:p>
          <a:p>
            <a:pPr marL="297815" marR="30480" indent="-285750">
              <a:lnSpc>
                <a:spcPct val="100000"/>
              </a:lnSpc>
              <a:buClr>
                <a:srgbClr val="00AF50"/>
              </a:buClr>
              <a:buFont typeface="Wingdings"/>
              <a:buChar char=""/>
              <a:tabLst>
                <a:tab pos="299085" algn="l"/>
              </a:tabLst>
            </a:pPr>
            <a:r>
              <a:rPr sz="1800" spc="-60" dirty="0">
                <a:latin typeface="Trebuchet MS"/>
                <a:cs typeface="Trebuchet MS"/>
              </a:rPr>
              <a:t>Interdiction</a:t>
            </a:r>
            <a:r>
              <a:rPr sz="1800" spc="-114" dirty="0">
                <a:latin typeface="Trebuchet MS"/>
                <a:cs typeface="Trebuchet MS"/>
              </a:rPr>
              <a:t> </a:t>
            </a:r>
            <a:r>
              <a:rPr sz="1800" spc="-60" dirty="0">
                <a:latin typeface="Trebuchet MS"/>
                <a:cs typeface="Trebuchet MS"/>
              </a:rPr>
              <a:t>formelle</a:t>
            </a:r>
            <a:r>
              <a:rPr sz="1800" spc="-110" dirty="0">
                <a:latin typeface="Trebuchet MS"/>
                <a:cs typeface="Trebuchet MS"/>
              </a:rPr>
              <a:t> </a:t>
            </a:r>
            <a:r>
              <a:rPr sz="1800" spc="-75" dirty="0">
                <a:latin typeface="Trebuchet MS"/>
                <a:cs typeface="Trebuchet MS"/>
              </a:rPr>
              <a:t>d’utiliser</a:t>
            </a:r>
            <a:r>
              <a:rPr sz="1800" spc="-114" dirty="0">
                <a:latin typeface="Trebuchet MS"/>
                <a:cs typeface="Trebuchet MS"/>
              </a:rPr>
              <a:t> </a:t>
            </a:r>
            <a:r>
              <a:rPr sz="1800" spc="-25" dirty="0">
                <a:latin typeface="Trebuchet MS"/>
                <a:cs typeface="Trebuchet MS"/>
              </a:rPr>
              <a:t>son 	</a:t>
            </a:r>
            <a:r>
              <a:rPr sz="1800" spc="-70" dirty="0">
                <a:latin typeface="Trebuchet MS"/>
                <a:cs typeface="Trebuchet MS"/>
              </a:rPr>
              <a:t>matériel</a:t>
            </a:r>
            <a:r>
              <a:rPr sz="1800" spc="-140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sur</a:t>
            </a:r>
            <a:r>
              <a:rPr sz="1800" spc="-165" dirty="0">
                <a:latin typeface="Trebuchet MS"/>
                <a:cs typeface="Trebuchet MS"/>
              </a:rPr>
              <a:t> </a:t>
            </a:r>
            <a:r>
              <a:rPr sz="1800" spc="-10" dirty="0">
                <a:latin typeface="Trebuchet MS"/>
                <a:cs typeface="Trebuchet MS"/>
              </a:rPr>
              <a:t>une</a:t>
            </a:r>
            <a:r>
              <a:rPr sz="1800" spc="-160" dirty="0">
                <a:latin typeface="Trebuchet MS"/>
                <a:cs typeface="Trebuchet MS"/>
              </a:rPr>
              <a:t> </a:t>
            </a:r>
            <a:r>
              <a:rPr sz="1800" spc="-10" dirty="0">
                <a:latin typeface="Trebuchet MS"/>
                <a:cs typeface="Trebuchet MS"/>
              </a:rPr>
              <a:t>personne 	humaine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dt" sz="half" idx="6"/>
          </p:nvPr>
        </p:nvSpPr>
        <p:spPr>
          <a:xfrm>
            <a:off x="993138" y="6432777"/>
            <a:ext cx="988061" cy="188513"/>
          </a:xfrm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lang="fr-CA" spc="-65" dirty="0"/>
              <a:t>Janvier 2026</a:t>
            </a:r>
            <a:endParaRPr spc="-20" dirty="0"/>
          </a:p>
        </p:txBody>
      </p: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pc="10" dirty="0"/>
              <a:t>CONTENU</a:t>
            </a:r>
            <a:r>
              <a:rPr spc="55" dirty="0"/>
              <a:t> </a:t>
            </a:r>
            <a:r>
              <a:rPr spc="-10" dirty="0"/>
              <a:t>GÉNÉRAL</a:t>
            </a:r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fld id="{81D60167-4931-47E6-BA6A-407CBD079E47}" type="slidenum">
              <a:rPr spc="-25" dirty="0"/>
              <a:t>15</a:t>
            </a:fld>
            <a:endParaRPr spc="-25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891C45-036B-A4E5-197E-0E41A814A4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142" y="1059907"/>
            <a:ext cx="10357572" cy="553998"/>
          </a:xfrm>
        </p:spPr>
        <p:txBody>
          <a:bodyPr/>
          <a:lstStyle/>
          <a:p>
            <a:r>
              <a:rPr lang="fr-CA" sz="3600" dirty="0"/>
              <a:t>L'attitude professionnelle : du mannequin à l'usager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C4E2E1A2-642E-8FC5-DF45-4D7FE06DB3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5516" y="1916246"/>
            <a:ext cx="3257550" cy="3930587"/>
          </a:xfrm>
          <a:prstGeom prst="rect">
            <a:avLst/>
          </a:prstGeom>
        </p:spPr>
      </p:pic>
      <p:pic>
        <p:nvPicPr>
          <p:cNvPr id="4" name="object 6">
            <a:extLst>
              <a:ext uri="{FF2B5EF4-FFF2-40B4-BE49-F238E27FC236}">
                <a16:creationId xmlns:a16="http://schemas.microsoft.com/office/drawing/2014/main" id="{6A8AF5EB-5124-2573-4000-A27BF2B56426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859019" y="392071"/>
            <a:ext cx="1809975" cy="590632"/>
          </a:xfrm>
          <a:prstGeom prst="rect">
            <a:avLst/>
          </a:prstGeom>
        </p:spPr>
      </p:pic>
      <p:grpSp>
        <p:nvGrpSpPr>
          <p:cNvPr id="5" name="object 3">
            <a:extLst>
              <a:ext uri="{FF2B5EF4-FFF2-40B4-BE49-F238E27FC236}">
                <a16:creationId xmlns:a16="http://schemas.microsoft.com/office/drawing/2014/main" id="{05C57208-5BD4-D247-AC00-18B7123490AF}"/>
              </a:ext>
            </a:extLst>
          </p:cNvPr>
          <p:cNvGrpSpPr/>
          <p:nvPr/>
        </p:nvGrpSpPr>
        <p:grpSpPr>
          <a:xfrm>
            <a:off x="-6350" y="6350000"/>
            <a:ext cx="12204700" cy="377825"/>
            <a:chOff x="-6350" y="6350000"/>
            <a:chExt cx="12204700" cy="377825"/>
          </a:xfrm>
        </p:grpSpPr>
        <p:pic>
          <p:nvPicPr>
            <p:cNvPr id="6" name="object 4">
              <a:extLst>
                <a:ext uri="{FF2B5EF4-FFF2-40B4-BE49-F238E27FC236}">
                  <a16:creationId xmlns:a16="http://schemas.microsoft.com/office/drawing/2014/main" id="{28D8F2D0-092E-5489-2BFC-AB80F1551F7D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6356350"/>
              <a:ext cx="12192000" cy="365125"/>
            </a:xfrm>
            <a:prstGeom prst="rect">
              <a:avLst/>
            </a:prstGeom>
          </p:spPr>
        </p:pic>
        <p:sp>
          <p:nvSpPr>
            <p:cNvPr id="7" name="object 5">
              <a:extLst>
                <a:ext uri="{FF2B5EF4-FFF2-40B4-BE49-F238E27FC236}">
                  <a16:creationId xmlns:a16="http://schemas.microsoft.com/office/drawing/2014/main" id="{9153D9F7-0C95-2E28-7ABB-A65FDEB9D952}"/>
                </a:ext>
              </a:extLst>
            </p:cNvPr>
            <p:cNvSpPr/>
            <p:nvPr/>
          </p:nvSpPr>
          <p:spPr>
            <a:xfrm>
              <a:off x="0" y="6356350"/>
              <a:ext cx="12192000" cy="365125"/>
            </a:xfrm>
            <a:custGeom>
              <a:avLst/>
              <a:gdLst/>
              <a:ahLst/>
              <a:cxnLst/>
              <a:rect l="l" t="t" r="r" b="b"/>
              <a:pathLst>
                <a:path w="12192000" h="365125">
                  <a:moveTo>
                    <a:pt x="0" y="365125"/>
                  </a:moveTo>
                  <a:lnTo>
                    <a:pt x="12192000" y="365125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365125"/>
                  </a:lnTo>
                  <a:close/>
                </a:path>
              </a:pathLst>
            </a:custGeom>
            <a:ln w="12700">
              <a:solidFill>
                <a:srgbClr val="155F8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ZoneTexte 8">
            <a:extLst>
              <a:ext uri="{FF2B5EF4-FFF2-40B4-BE49-F238E27FC236}">
                <a16:creationId xmlns:a16="http://schemas.microsoft.com/office/drawing/2014/main" id="{A65BBFE1-34B3-F394-0674-0BD5C0CE9F35}"/>
              </a:ext>
            </a:extLst>
          </p:cNvPr>
          <p:cNvSpPr txBox="1"/>
          <p:nvPr/>
        </p:nvSpPr>
        <p:spPr>
          <a:xfrm>
            <a:off x="5334000" y="6396680"/>
            <a:ext cx="385877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lang="fr-CA" sz="1200" spc="10" dirty="0">
                <a:solidFill>
                  <a:schemeClr val="bg1"/>
                </a:solidFill>
              </a:rPr>
              <a:t>CONTENU</a:t>
            </a:r>
            <a:r>
              <a:rPr lang="fr-CA" sz="1200" spc="55" dirty="0">
                <a:solidFill>
                  <a:schemeClr val="bg1"/>
                </a:solidFill>
              </a:rPr>
              <a:t> </a:t>
            </a:r>
            <a:r>
              <a:rPr lang="fr-CA" sz="1200" spc="-10" dirty="0">
                <a:solidFill>
                  <a:schemeClr val="bg1"/>
                </a:solidFill>
              </a:rPr>
              <a:t>GÉNÉRAL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25AFFC6-3E94-F94B-2BE1-251760473CA4}"/>
              </a:ext>
            </a:extLst>
          </p:cNvPr>
          <p:cNvSpPr txBox="1"/>
          <p:nvPr/>
        </p:nvSpPr>
        <p:spPr>
          <a:xfrm>
            <a:off x="10764006" y="6427458"/>
            <a:ext cx="44299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fld id="{81D60167-4931-47E6-BA6A-407CBD079E47}" type="slidenum">
              <a:rPr lang="fr-CA" sz="1200" spc="-25" smtClean="0">
                <a:solidFill>
                  <a:schemeClr val="bg1"/>
                </a:solidFill>
              </a:rPr>
              <a:pPr/>
              <a:t>16</a:t>
            </a:fld>
            <a:endParaRPr lang="fr-CA" sz="1200" dirty="0">
              <a:solidFill>
                <a:schemeClr val="bg1"/>
              </a:solidFill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405FF9BF-1ACB-AE13-41BC-1E94893AFE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8361" y="6396680"/>
            <a:ext cx="957155" cy="323116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6032787F-4C5E-97C3-8CEA-AD582109BA76}"/>
              </a:ext>
            </a:extLst>
          </p:cNvPr>
          <p:cNvSpPr txBox="1"/>
          <p:nvPr/>
        </p:nvSpPr>
        <p:spPr>
          <a:xfrm>
            <a:off x="5312664" y="2192198"/>
            <a:ext cx="6099048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fr-CA" b="1" i="0" u="sng" dirty="0">
                <a:effectLst/>
                <a:latin typeface="fkGroteskNeue"/>
              </a:rPr>
              <a:t>EN LABORATOIRE:</a:t>
            </a:r>
          </a:p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fr-CA" b="0" i="0" dirty="0">
                <a:effectLst/>
                <a:latin typeface="fkGroteskNeue"/>
              </a:rPr>
              <a:t>Traiter le mannequin avec respect</a:t>
            </a:r>
          </a:p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fr-CA" b="0" i="0" dirty="0">
                <a:effectLst/>
                <a:latin typeface="fkGroteskNeue"/>
              </a:rPr>
              <a:t>Appliquer les protocoles de sécurité</a:t>
            </a:r>
          </a:p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fr-CA" b="0" i="0" dirty="0">
                <a:effectLst/>
                <a:latin typeface="fkGroteskNeue"/>
              </a:rPr>
              <a:t>Communiquer professionnellement avec mes collègues</a:t>
            </a:r>
          </a:p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fr-CA" b="0" i="0" dirty="0">
                <a:effectLst/>
                <a:latin typeface="fkGroteskNeue"/>
              </a:rPr>
              <a:t>Pratiquer avec intégrité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fr-CA" dirty="0">
              <a:latin typeface="fkGroteskNeue"/>
            </a:endParaRPr>
          </a:p>
          <a:p>
            <a:pPr algn="l">
              <a:buFont typeface="Arial" panose="020B0604020202020204" pitchFamily="34" charset="0"/>
              <a:buChar char="•"/>
            </a:pPr>
            <a:endParaRPr lang="fr-CA" b="0" i="0" dirty="0">
              <a:effectLst/>
              <a:latin typeface="fkGroteskNeue"/>
            </a:endParaRPr>
          </a:p>
          <a:p>
            <a:pPr algn="l">
              <a:buNone/>
            </a:pPr>
            <a:r>
              <a:rPr lang="fr-CA" b="1" i="0" u="sng" dirty="0">
                <a:effectLst/>
                <a:latin typeface="fkGroteskNeue"/>
              </a:rPr>
              <a:t>EN MILIEU CLINIQUE</a:t>
            </a:r>
          </a:p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fr-CA" b="0" i="0" dirty="0">
                <a:effectLst/>
                <a:latin typeface="fkGroteskNeue"/>
              </a:rPr>
              <a:t>Traiter l'usager avec dignité</a:t>
            </a:r>
          </a:p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fr-CA" b="0" i="0" dirty="0">
                <a:effectLst/>
                <a:latin typeface="fkGroteskNeue"/>
              </a:rPr>
              <a:t>Assurer la sécurité en tout temps</a:t>
            </a:r>
          </a:p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fr-CA" b="0" i="0" dirty="0">
                <a:effectLst/>
                <a:latin typeface="fkGroteskNeue"/>
              </a:rPr>
              <a:t>Collaborer avec l'équipe soignante</a:t>
            </a:r>
          </a:p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fr-CA" b="0" i="0" dirty="0">
                <a:effectLst/>
                <a:latin typeface="fkGroteskNeue"/>
              </a:rPr>
              <a:t>Maintenir l'éthique professionnelle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fr-CA" b="0" i="0" dirty="0">
              <a:effectLst/>
              <a:latin typeface="fkGroteskNeue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85BEF4E-B193-6CA9-2C21-9F078CB369E3}"/>
              </a:ext>
            </a:extLst>
          </p:cNvPr>
          <p:cNvSpPr txBox="1"/>
          <p:nvPr/>
        </p:nvSpPr>
        <p:spPr>
          <a:xfrm>
            <a:off x="2057400" y="5885517"/>
            <a:ext cx="90662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CA" b="0" i="0" dirty="0">
                <a:effectLst/>
                <a:latin typeface="fkGroteskNeue"/>
              </a:rPr>
              <a:t>Une seule attitude professionnelle, deux contextes d'apprentissage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6619881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Fonctionnement</a:t>
            </a:r>
            <a:r>
              <a:rPr spc="-145" dirty="0"/>
              <a:t> </a:t>
            </a:r>
            <a:r>
              <a:rPr dirty="0"/>
              <a:t>des</a:t>
            </a:r>
            <a:r>
              <a:rPr spc="-165" dirty="0"/>
              <a:t> </a:t>
            </a:r>
            <a:r>
              <a:rPr spc="-10" dirty="0"/>
              <a:t>laboratoires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6350" y="6350000"/>
            <a:ext cx="12204700" cy="377825"/>
            <a:chOff x="-6350" y="6350000"/>
            <a:chExt cx="12204700" cy="37782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6356350"/>
              <a:ext cx="12192000" cy="36512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6356350"/>
              <a:ext cx="12192000" cy="365125"/>
            </a:xfrm>
            <a:custGeom>
              <a:avLst/>
              <a:gdLst/>
              <a:ahLst/>
              <a:cxnLst/>
              <a:rect l="l" t="t" r="r" b="b"/>
              <a:pathLst>
                <a:path w="12192000" h="365125">
                  <a:moveTo>
                    <a:pt x="0" y="365125"/>
                  </a:moveTo>
                  <a:lnTo>
                    <a:pt x="12192000" y="365125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365125"/>
                  </a:lnTo>
                  <a:close/>
                </a:path>
              </a:pathLst>
            </a:custGeom>
            <a:ln w="12700">
              <a:solidFill>
                <a:srgbClr val="155F8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859019" y="392071"/>
            <a:ext cx="1809975" cy="590632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912875" y="2055241"/>
            <a:ext cx="10366375" cy="0"/>
          </a:xfrm>
          <a:custGeom>
            <a:avLst/>
            <a:gdLst/>
            <a:ahLst/>
            <a:cxnLst/>
            <a:rect l="l" t="t" r="r" b="b"/>
            <a:pathLst>
              <a:path w="10366375">
                <a:moveTo>
                  <a:pt x="0" y="0"/>
                </a:moveTo>
                <a:lnTo>
                  <a:pt x="10366248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44632" y="2256231"/>
            <a:ext cx="9165920" cy="3467461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pc="10" dirty="0"/>
              <a:t>CONTENU</a:t>
            </a:r>
            <a:r>
              <a:rPr spc="55" dirty="0"/>
              <a:t> </a:t>
            </a:r>
            <a:r>
              <a:rPr spc="-10" dirty="0"/>
              <a:t>GÉNÉRAL</a:t>
            </a: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fld id="{81D60167-4931-47E6-BA6A-407CBD079E47}" type="slidenum">
              <a:rPr spc="-25" dirty="0"/>
              <a:t>17</a:t>
            </a:fld>
            <a:endParaRPr spc="-25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40B2A16-B66E-7496-84AB-CB49790881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3166" y="6404406"/>
            <a:ext cx="957155" cy="323116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Fonctionnement</a:t>
            </a:r>
            <a:r>
              <a:rPr spc="-145" dirty="0"/>
              <a:t> </a:t>
            </a:r>
            <a:r>
              <a:rPr dirty="0"/>
              <a:t>des</a:t>
            </a:r>
            <a:r>
              <a:rPr spc="-165" dirty="0"/>
              <a:t> </a:t>
            </a:r>
            <a:r>
              <a:rPr spc="-10" dirty="0"/>
              <a:t>laboratoires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6350" y="6350000"/>
            <a:ext cx="12204700" cy="377825"/>
            <a:chOff x="-6350" y="6350000"/>
            <a:chExt cx="12204700" cy="37782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6356350"/>
              <a:ext cx="12192000" cy="36512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6356350"/>
              <a:ext cx="12192000" cy="365125"/>
            </a:xfrm>
            <a:custGeom>
              <a:avLst/>
              <a:gdLst/>
              <a:ahLst/>
              <a:cxnLst/>
              <a:rect l="l" t="t" r="r" b="b"/>
              <a:pathLst>
                <a:path w="12192000" h="365125">
                  <a:moveTo>
                    <a:pt x="0" y="365125"/>
                  </a:moveTo>
                  <a:lnTo>
                    <a:pt x="12192000" y="365125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365125"/>
                  </a:lnTo>
                  <a:close/>
                </a:path>
              </a:pathLst>
            </a:custGeom>
            <a:ln w="12700">
              <a:solidFill>
                <a:srgbClr val="155F8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859019" y="392071"/>
            <a:ext cx="1809975" cy="590632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912875" y="2055241"/>
            <a:ext cx="10366375" cy="0"/>
          </a:xfrm>
          <a:custGeom>
            <a:avLst/>
            <a:gdLst/>
            <a:ahLst/>
            <a:cxnLst/>
            <a:rect l="l" t="t" r="r" b="b"/>
            <a:pathLst>
              <a:path w="10366375">
                <a:moveTo>
                  <a:pt x="0" y="0"/>
                </a:moveTo>
                <a:lnTo>
                  <a:pt x="10366248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81002" y="2271287"/>
            <a:ext cx="10593254" cy="1733805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pc="10" dirty="0"/>
              <a:t>CONTENU</a:t>
            </a:r>
            <a:r>
              <a:rPr spc="55" dirty="0"/>
              <a:t> </a:t>
            </a:r>
            <a:r>
              <a:rPr spc="-10" dirty="0"/>
              <a:t>GÉNÉRAL</a:t>
            </a: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fld id="{81D60167-4931-47E6-BA6A-407CBD079E47}" type="slidenum">
              <a:rPr spc="-25" dirty="0"/>
              <a:t>18</a:t>
            </a:fld>
            <a:endParaRPr spc="-25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118F022-222C-543B-7FA6-A7A37DD570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800" y="6377264"/>
            <a:ext cx="957155" cy="323116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Fonctionnement</a:t>
            </a:r>
            <a:r>
              <a:rPr spc="-145" dirty="0"/>
              <a:t> </a:t>
            </a:r>
            <a:r>
              <a:rPr dirty="0"/>
              <a:t>des</a:t>
            </a:r>
            <a:r>
              <a:rPr spc="-165" dirty="0"/>
              <a:t> </a:t>
            </a:r>
            <a:r>
              <a:rPr spc="-10" dirty="0"/>
              <a:t>laboratoires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6350" y="6350000"/>
            <a:ext cx="12204700" cy="377825"/>
            <a:chOff x="-6350" y="6350000"/>
            <a:chExt cx="12204700" cy="37782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6356350"/>
              <a:ext cx="12192000" cy="36512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6356350"/>
              <a:ext cx="12192000" cy="365125"/>
            </a:xfrm>
            <a:custGeom>
              <a:avLst/>
              <a:gdLst/>
              <a:ahLst/>
              <a:cxnLst/>
              <a:rect l="l" t="t" r="r" b="b"/>
              <a:pathLst>
                <a:path w="12192000" h="365125">
                  <a:moveTo>
                    <a:pt x="0" y="365125"/>
                  </a:moveTo>
                  <a:lnTo>
                    <a:pt x="12192000" y="365125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365125"/>
                  </a:lnTo>
                  <a:close/>
                </a:path>
              </a:pathLst>
            </a:custGeom>
            <a:ln w="12700">
              <a:solidFill>
                <a:srgbClr val="155F8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859019" y="392071"/>
            <a:ext cx="1809975" cy="590632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912875" y="2055241"/>
            <a:ext cx="10366375" cy="0"/>
          </a:xfrm>
          <a:custGeom>
            <a:avLst/>
            <a:gdLst/>
            <a:ahLst/>
            <a:cxnLst/>
            <a:rect l="l" t="t" r="r" b="b"/>
            <a:pathLst>
              <a:path w="10366375">
                <a:moveTo>
                  <a:pt x="0" y="0"/>
                </a:moveTo>
                <a:lnTo>
                  <a:pt x="10366248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991616" y="2040128"/>
            <a:ext cx="10105390" cy="1946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Times New Roman"/>
                <a:cs typeface="Times New Roman"/>
              </a:rPr>
              <a:t>Absence</a:t>
            </a:r>
            <a:r>
              <a:rPr sz="1800" b="1" spc="-3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de</a:t>
            </a:r>
            <a:r>
              <a:rPr sz="1800" b="1" spc="-2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la</a:t>
            </a:r>
            <a:r>
              <a:rPr sz="1800" b="1" spc="-2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personne</a:t>
            </a:r>
            <a:r>
              <a:rPr sz="1800" b="1" spc="-1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étudiante</a:t>
            </a:r>
            <a:r>
              <a:rPr sz="1800" b="1" spc="-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à</a:t>
            </a:r>
            <a:r>
              <a:rPr sz="1800" b="1" spc="-2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une</a:t>
            </a:r>
            <a:r>
              <a:rPr sz="1800" b="1" spc="-1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activité</a:t>
            </a:r>
            <a:r>
              <a:rPr sz="1800" b="1" spc="-3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de</a:t>
            </a:r>
            <a:r>
              <a:rPr sz="1800" b="1" spc="-2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laboratoire</a:t>
            </a:r>
            <a:r>
              <a:rPr sz="1800" b="1" spc="-3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dans</a:t>
            </a:r>
            <a:r>
              <a:rPr sz="1800" b="1" spc="-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le</a:t>
            </a:r>
            <a:r>
              <a:rPr sz="1800" b="1" spc="-2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cadre</a:t>
            </a:r>
            <a:r>
              <a:rPr sz="1800" b="1" spc="-2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d’un</a:t>
            </a:r>
            <a:r>
              <a:rPr sz="1800" b="1" spc="-105" dirty="0">
                <a:latin typeface="Times New Roman"/>
                <a:cs typeface="Times New Roman"/>
              </a:rPr>
              <a:t> </a:t>
            </a:r>
            <a:r>
              <a:rPr sz="18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cours</a:t>
            </a:r>
            <a:r>
              <a:rPr sz="1800" b="1" u="sng" spc="-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théorique</a:t>
            </a:r>
            <a:r>
              <a:rPr sz="1800" b="1" u="sng" spc="-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b="1" u="sng" spc="-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ou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d’un</a:t>
            </a:r>
            <a:r>
              <a:rPr sz="1800" b="1" u="sng" spc="-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b="1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stage</a:t>
            </a:r>
            <a:endParaRPr sz="1800">
              <a:latin typeface="Times New Roman"/>
              <a:cs typeface="Times New Roman"/>
            </a:endParaRPr>
          </a:p>
          <a:p>
            <a:pPr marL="298450" indent="-285750">
              <a:lnSpc>
                <a:spcPct val="100000"/>
              </a:lnSpc>
              <a:buClr>
                <a:srgbClr val="00AF50"/>
              </a:buClr>
              <a:buFont typeface="Wingdings"/>
              <a:buChar char=""/>
              <a:tabLst>
                <a:tab pos="298450" algn="l"/>
              </a:tabLst>
            </a:pPr>
            <a:r>
              <a:rPr sz="1800" spc="-10" dirty="0">
                <a:latin typeface="Times New Roman"/>
                <a:cs typeface="Times New Roman"/>
              </a:rPr>
              <a:t>Toujours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aviser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votre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ressource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enseignante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ainsi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que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la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responsable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de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laboratoire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(</a:t>
            </a:r>
            <a:r>
              <a:rPr sz="1800" u="sng" spc="-1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Times New Roman"/>
                <a:cs typeface="Times New Roman"/>
                <a:hlinkClick r:id="rId4"/>
              </a:rPr>
              <a:t>labscinfgat@uqo.ca</a:t>
            </a:r>
            <a:r>
              <a:rPr sz="1800" spc="-50" dirty="0">
                <a:solidFill>
                  <a:srgbClr val="467885"/>
                </a:solidFill>
                <a:latin typeface="Times New Roman"/>
                <a:cs typeface="Times New Roman"/>
              </a:rPr>
              <a:t> </a:t>
            </a:r>
            <a:r>
              <a:rPr sz="1800" spc="-50" dirty="0">
                <a:latin typeface="Times New Roman"/>
                <a:cs typeface="Times New Roman"/>
              </a:rPr>
              <a:t>)</a:t>
            </a:r>
            <a:endParaRPr sz="1800">
              <a:latin typeface="Times New Roman"/>
              <a:cs typeface="Times New Roman"/>
            </a:endParaRPr>
          </a:p>
          <a:p>
            <a:pPr marL="299085">
              <a:lnSpc>
                <a:spcPct val="100000"/>
              </a:lnSpc>
            </a:pPr>
            <a:r>
              <a:rPr sz="1800" dirty="0">
                <a:latin typeface="Times New Roman"/>
                <a:cs typeface="Times New Roman"/>
              </a:rPr>
              <a:t>avant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la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tenue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de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votre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activité.</a:t>
            </a:r>
            <a:endParaRPr sz="18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sz="1800" dirty="0">
                <a:latin typeface="Times New Roman"/>
                <a:cs typeface="Times New Roman"/>
              </a:rPr>
              <a:t>Afin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de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respecter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la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nouvelle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règlementation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en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vigueur.</a:t>
            </a:r>
            <a:r>
              <a:rPr sz="1800" spc="39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Consulter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la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section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fonctionnement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des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laboratoires </a:t>
            </a:r>
            <a:r>
              <a:rPr sz="1800" dirty="0">
                <a:latin typeface="Times New Roman"/>
                <a:cs typeface="Times New Roman"/>
              </a:rPr>
              <a:t>sur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le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site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web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: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Times New Roman"/>
                <a:cs typeface="Times New Roman"/>
                <a:hlinkClick r:id="rId5"/>
              </a:rPr>
              <a:t>Fonctionnement</a:t>
            </a:r>
            <a:r>
              <a:rPr sz="1800" u="sng" spc="-35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Times New Roman"/>
                <a:cs typeface="Times New Roman"/>
                <a:hlinkClick r:id="rId5"/>
              </a:rPr>
              <a:t> </a:t>
            </a:r>
            <a:r>
              <a:rPr sz="1800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Times New Roman"/>
                <a:cs typeface="Times New Roman"/>
                <a:hlinkClick r:id="rId5"/>
              </a:rPr>
              <a:t>des</a:t>
            </a:r>
            <a:r>
              <a:rPr sz="1800" u="sng" spc="-4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Times New Roman"/>
                <a:cs typeface="Times New Roman"/>
                <a:hlinkClick r:id="rId5"/>
              </a:rPr>
              <a:t> </a:t>
            </a:r>
            <a:r>
              <a:rPr sz="1800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Times New Roman"/>
                <a:cs typeface="Times New Roman"/>
                <a:hlinkClick r:id="rId5"/>
              </a:rPr>
              <a:t>laboratoires</a:t>
            </a:r>
            <a:r>
              <a:rPr sz="1800" u="sng" spc="-55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Times New Roman"/>
                <a:cs typeface="Times New Roman"/>
                <a:hlinkClick r:id="rId5"/>
              </a:rPr>
              <a:t> </a:t>
            </a:r>
            <a:r>
              <a:rPr sz="1800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Times New Roman"/>
                <a:cs typeface="Times New Roman"/>
                <a:hlinkClick r:id="rId5"/>
              </a:rPr>
              <a:t>des</a:t>
            </a:r>
            <a:r>
              <a:rPr sz="1800" u="sng" spc="-25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Times New Roman"/>
                <a:cs typeface="Times New Roman"/>
                <a:hlinkClick r:id="rId5"/>
              </a:rPr>
              <a:t> </a:t>
            </a:r>
            <a:r>
              <a:rPr sz="1800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Times New Roman"/>
                <a:cs typeface="Times New Roman"/>
                <a:hlinkClick r:id="rId5"/>
              </a:rPr>
              <a:t>sciences</a:t>
            </a:r>
            <a:r>
              <a:rPr sz="1800" u="sng" spc="-6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Times New Roman"/>
                <a:cs typeface="Times New Roman"/>
                <a:hlinkClick r:id="rId5"/>
              </a:rPr>
              <a:t> </a:t>
            </a:r>
            <a:r>
              <a:rPr sz="1800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Times New Roman"/>
                <a:cs typeface="Times New Roman"/>
                <a:hlinkClick r:id="rId5"/>
              </a:rPr>
              <a:t>infirmières</a:t>
            </a:r>
            <a:r>
              <a:rPr sz="1800" u="sng" spc="-35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Times New Roman"/>
                <a:cs typeface="Times New Roman"/>
                <a:hlinkClick r:id="rId5"/>
              </a:rPr>
              <a:t> </a:t>
            </a:r>
            <a:r>
              <a:rPr sz="1800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Times New Roman"/>
                <a:cs typeface="Times New Roman"/>
                <a:hlinkClick r:id="rId5"/>
              </a:rPr>
              <a:t>|</a:t>
            </a:r>
            <a:r>
              <a:rPr sz="1800" u="sng" spc="-4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Times New Roman"/>
                <a:cs typeface="Times New Roman"/>
                <a:hlinkClick r:id="rId5"/>
              </a:rPr>
              <a:t> </a:t>
            </a:r>
            <a:r>
              <a:rPr sz="1800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Times New Roman"/>
                <a:cs typeface="Times New Roman"/>
                <a:hlinkClick r:id="rId5"/>
              </a:rPr>
              <a:t>Université</a:t>
            </a:r>
            <a:r>
              <a:rPr sz="1800" u="sng" spc="-45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Times New Roman"/>
                <a:cs typeface="Times New Roman"/>
                <a:hlinkClick r:id="rId5"/>
              </a:rPr>
              <a:t> </a:t>
            </a:r>
            <a:r>
              <a:rPr sz="1800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Times New Roman"/>
                <a:cs typeface="Times New Roman"/>
                <a:hlinkClick r:id="rId5"/>
              </a:rPr>
              <a:t>du</a:t>
            </a:r>
            <a:r>
              <a:rPr sz="1800" u="sng" spc="-35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Times New Roman"/>
                <a:cs typeface="Times New Roman"/>
                <a:hlinkClick r:id="rId5"/>
              </a:rPr>
              <a:t> </a:t>
            </a:r>
            <a:r>
              <a:rPr sz="1800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Times New Roman"/>
                <a:cs typeface="Times New Roman"/>
                <a:hlinkClick r:id="rId5"/>
              </a:rPr>
              <a:t>Québec</a:t>
            </a:r>
            <a:r>
              <a:rPr sz="1800" u="sng" spc="-5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Times New Roman"/>
                <a:cs typeface="Times New Roman"/>
                <a:hlinkClick r:id="rId5"/>
              </a:rPr>
              <a:t> </a:t>
            </a:r>
            <a:r>
              <a:rPr sz="1800" u="sng" spc="-25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Times New Roman"/>
                <a:cs typeface="Times New Roman"/>
                <a:hlinkClick r:id="rId5"/>
              </a:rPr>
              <a:t>en</a:t>
            </a:r>
            <a:r>
              <a:rPr sz="1800" spc="500" dirty="0">
                <a:solidFill>
                  <a:srgbClr val="467885"/>
                </a:solidFill>
                <a:latin typeface="Times New Roman"/>
                <a:cs typeface="Times New Roman"/>
              </a:rPr>
              <a:t>  </a:t>
            </a:r>
            <a:r>
              <a:rPr sz="1800" u="sng" spc="-1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Times New Roman"/>
                <a:cs typeface="Times New Roman"/>
                <a:hlinkClick r:id="rId5"/>
              </a:rPr>
              <a:t>Outaouais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2592958" y="4018407"/>
            <a:ext cx="6614159" cy="1997075"/>
            <a:chOff x="2592958" y="4018407"/>
            <a:chExt cx="6614159" cy="1997075"/>
          </a:xfrm>
        </p:grpSpPr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602483" y="4018407"/>
              <a:ext cx="6604381" cy="1997075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2602483" y="4478223"/>
              <a:ext cx="1500505" cy="281940"/>
            </a:xfrm>
            <a:custGeom>
              <a:avLst/>
              <a:gdLst/>
              <a:ahLst/>
              <a:cxnLst/>
              <a:rect l="l" t="t" r="r" b="b"/>
              <a:pathLst>
                <a:path w="1500504" h="281939">
                  <a:moveTo>
                    <a:pt x="0" y="281355"/>
                  </a:moveTo>
                  <a:lnTo>
                    <a:pt x="1500505" y="281355"/>
                  </a:lnTo>
                  <a:lnTo>
                    <a:pt x="1500505" y="0"/>
                  </a:lnTo>
                  <a:lnTo>
                    <a:pt x="0" y="0"/>
                  </a:lnTo>
                  <a:lnTo>
                    <a:pt x="0" y="281355"/>
                  </a:lnTo>
                  <a:close/>
                </a:path>
              </a:pathLst>
            </a:custGeom>
            <a:ln w="1905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pc="10" dirty="0"/>
              <a:t>CONTENU</a:t>
            </a:r>
            <a:r>
              <a:rPr spc="55" dirty="0"/>
              <a:t> </a:t>
            </a:r>
            <a:r>
              <a:rPr spc="-10" dirty="0"/>
              <a:t>GÉNÉRAL</a:t>
            </a:r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fld id="{81D60167-4931-47E6-BA6A-407CBD079E47}" type="slidenum">
              <a:rPr spc="-25" dirty="0"/>
              <a:t>19</a:t>
            </a:fld>
            <a:endParaRPr spc="-25" dirty="0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56B9CB48-5EF2-C0B9-4787-5F2A27953AF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7133" y="6377264"/>
            <a:ext cx="957155" cy="32311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39" y="1103757"/>
            <a:ext cx="556387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48410" algn="l"/>
              </a:tabLst>
            </a:pPr>
            <a:r>
              <a:rPr spc="-20" dirty="0"/>
              <a:t>Plan</a:t>
            </a:r>
            <a:r>
              <a:rPr dirty="0"/>
              <a:t>	de la </a:t>
            </a:r>
            <a:r>
              <a:rPr spc="-10" dirty="0"/>
              <a:t>présentation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63559" y="3257411"/>
            <a:ext cx="10439522" cy="1622945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-6350" y="6350000"/>
            <a:ext cx="12204700" cy="377825"/>
            <a:chOff x="-6350" y="6350000"/>
            <a:chExt cx="12204700" cy="377825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6356350"/>
              <a:ext cx="12192000" cy="365125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6356350"/>
              <a:ext cx="12192000" cy="365125"/>
            </a:xfrm>
            <a:custGeom>
              <a:avLst/>
              <a:gdLst/>
              <a:ahLst/>
              <a:cxnLst/>
              <a:rect l="l" t="t" r="r" b="b"/>
              <a:pathLst>
                <a:path w="12192000" h="365125">
                  <a:moveTo>
                    <a:pt x="0" y="365125"/>
                  </a:moveTo>
                  <a:lnTo>
                    <a:pt x="12192000" y="365125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365125"/>
                  </a:lnTo>
                  <a:close/>
                </a:path>
              </a:pathLst>
            </a:custGeom>
            <a:ln w="12700">
              <a:solidFill>
                <a:srgbClr val="155F8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859019" y="392071"/>
            <a:ext cx="1809975" cy="590632"/>
          </a:xfrm>
          <a:prstGeom prst="rect">
            <a:avLst/>
          </a:prstGeom>
        </p:spPr>
      </p:pic>
      <p:sp>
        <p:nvSpPr>
          <p:cNvPr id="8" name="object 8"/>
          <p:cNvSpPr/>
          <p:nvPr/>
        </p:nvSpPr>
        <p:spPr>
          <a:xfrm>
            <a:off x="987552" y="1962911"/>
            <a:ext cx="10366375" cy="0"/>
          </a:xfrm>
          <a:custGeom>
            <a:avLst/>
            <a:gdLst/>
            <a:ahLst/>
            <a:cxnLst/>
            <a:rect l="l" t="t" r="r" b="b"/>
            <a:pathLst>
              <a:path w="10366375">
                <a:moveTo>
                  <a:pt x="0" y="0"/>
                </a:moveTo>
                <a:lnTo>
                  <a:pt x="10366248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dt" sz="half" idx="6"/>
          </p:nvPr>
        </p:nvSpPr>
        <p:spPr>
          <a:xfrm>
            <a:off x="1447800" y="5867400"/>
            <a:ext cx="765810" cy="212090"/>
          </a:xfrm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pc="-65" dirty="0"/>
              <a:t>Juillet </a:t>
            </a:r>
            <a:r>
              <a:rPr spc="-20" dirty="0"/>
              <a:t>2025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pc="10" dirty="0"/>
              <a:t>CONTENU</a:t>
            </a:r>
            <a:r>
              <a:rPr spc="55" dirty="0"/>
              <a:t> </a:t>
            </a:r>
            <a:r>
              <a:rPr spc="-10" dirty="0"/>
              <a:t>GÉNÉRAL</a:t>
            </a: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fld id="{81D60167-4931-47E6-BA6A-407CBD079E47}" type="slidenum">
              <a:rPr spc="-25" dirty="0"/>
              <a:t>2</a:t>
            </a:fld>
            <a:endParaRPr spc="-25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92F1F5E-1BC3-2175-5D74-6E84FF8674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0645" y="6423633"/>
            <a:ext cx="957155" cy="323116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Fonctionnement</a:t>
            </a:r>
            <a:r>
              <a:rPr spc="-145" dirty="0"/>
              <a:t> </a:t>
            </a:r>
            <a:r>
              <a:rPr dirty="0"/>
              <a:t>des</a:t>
            </a:r>
            <a:r>
              <a:rPr spc="-165" dirty="0"/>
              <a:t> </a:t>
            </a:r>
            <a:r>
              <a:rPr spc="-10" dirty="0"/>
              <a:t>laboratoires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6350" y="6350000"/>
            <a:ext cx="12204700" cy="377825"/>
            <a:chOff x="-6350" y="6350000"/>
            <a:chExt cx="12204700" cy="37782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6356350"/>
              <a:ext cx="12192000" cy="36512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6356350"/>
              <a:ext cx="12192000" cy="365125"/>
            </a:xfrm>
            <a:custGeom>
              <a:avLst/>
              <a:gdLst/>
              <a:ahLst/>
              <a:cxnLst/>
              <a:rect l="l" t="t" r="r" b="b"/>
              <a:pathLst>
                <a:path w="12192000" h="365125">
                  <a:moveTo>
                    <a:pt x="0" y="365125"/>
                  </a:moveTo>
                  <a:lnTo>
                    <a:pt x="12192000" y="365125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365125"/>
                  </a:lnTo>
                  <a:close/>
                </a:path>
              </a:pathLst>
            </a:custGeom>
            <a:ln w="12700">
              <a:solidFill>
                <a:srgbClr val="155F8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859019" y="392071"/>
            <a:ext cx="1809975" cy="590632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912875" y="2055241"/>
            <a:ext cx="10366375" cy="0"/>
          </a:xfrm>
          <a:custGeom>
            <a:avLst/>
            <a:gdLst/>
            <a:ahLst/>
            <a:cxnLst/>
            <a:rect l="l" t="t" r="r" b="b"/>
            <a:pathLst>
              <a:path w="10366375">
                <a:moveTo>
                  <a:pt x="0" y="0"/>
                </a:moveTo>
                <a:lnTo>
                  <a:pt x="10366248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07178" y="2316940"/>
            <a:ext cx="8735858" cy="3677839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pc="10" dirty="0"/>
              <a:t>CONTENU</a:t>
            </a:r>
            <a:r>
              <a:rPr spc="55" dirty="0"/>
              <a:t> </a:t>
            </a:r>
            <a:r>
              <a:rPr spc="-10" dirty="0"/>
              <a:t>GÉNÉRAL</a:t>
            </a: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fld id="{81D60167-4931-47E6-BA6A-407CBD079E47}" type="slidenum">
              <a:rPr spc="-25" dirty="0"/>
              <a:t>20</a:t>
            </a:fld>
            <a:endParaRPr spc="-25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D960B8CA-A6CB-4761-9E47-39B56E0C08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800" y="6398359"/>
            <a:ext cx="957155" cy="323116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39" y="2992958"/>
            <a:ext cx="454596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Espace</a:t>
            </a:r>
            <a:r>
              <a:rPr spc="-20" dirty="0"/>
              <a:t> </a:t>
            </a:r>
            <a:r>
              <a:rPr spc="-10" dirty="0"/>
              <a:t>laboratoire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6350" y="6350000"/>
            <a:ext cx="12204700" cy="377825"/>
            <a:chOff x="-6350" y="6350000"/>
            <a:chExt cx="12204700" cy="37782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6356350"/>
              <a:ext cx="12192000" cy="36512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6356350"/>
              <a:ext cx="12192000" cy="365125"/>
            </a:xfrm>
            <a:custGeom>
              <a:avLst/>
              <a:gdLst/>
              <a:ahLst/>
              <a:cxnLst/>
              <a:rect l="l" t="t" r="r" b="b"/>
              <a:pathLst>
                <a:path w="12192000" h="365125">
                  <a:moveTo>
                    <a:pt x="0" y="365125"/>
                  </a:moveTo>
                  <a:lnTo>
                    <a:pt x="12192000" y="365125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365125"/>
                  </a:lnTo>
                  <a:close/>
                </a:path>
              </a:pathLst>
            </a:custGeom>
            <a:ln w="12700">
              <a:solidFill>
                <a:srgbClr val="155F8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859019" y="392071"/>
            <a:ext cx="1809975" cy="590632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838200" y="3979290"/>
            <a:ext cx="10366375" cy="0"/>
          </a:xfrm>
          <a:custGeom>
            <a:avLst/>
            <a:gdLst/>
            <a:ahLst/>
            <a:cxnLst/>
            <a:rect l="l" t="t" r="r" b="b"/>
            <a:pathLst>
              <a:path w="10366375">
                <a:moveTo>
                  <a:pt x="0" y="0"/>
                </a:moveTo>
                <a:lnTo>
                  <a:pt x="10366248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pc="10" dirty="0"/>
              <a:t>CONTENU</a:t>
            </a:r>
            <a:r>
              <a:rPr spc="55" dirty="0"/>
              <a:t> </a:t>
            </a:r>
            <a:r>
              <a:rPr spc="-10" dirty="0"/>
              <a:t>GÉNÉRAL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fld id="{81D60167-4931-47E6-BA6A-407CBD079E47}" type="slidenum">
              <a:rPr spc="-25" dirty="0"/>
              <a:t>21</a:t>
            </a:fld>
            <a:endParaRPr spc="-25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C783AE9-57DA-89EE-3D8F-EEA28CD969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6398359"/>
            <a:ext cx="957155" cy="323116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26319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Espace</a:t>
            </a:r>
            <a:r>
              <a:rPr spc="-15" dirty="0"/>
              <a:t> </a:t>
            </a:r>
            <a:r>
              <a:rPr spc="-10" dirty="0"/>
              <a:t>laboratoire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6350" y="6350000"/>
            <a:ext cx="12204700" cy="377825"/>
            <a:chOff x="-6350" y="6350000"/>
            <a:chExt cx="12204700" cy="37782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6356350"/>
              <a:ext cx="12192000" cy="36512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6356350"/>
              <a:ext cx="12192000" cy="365125"/>
            </a:xfrm>
            <a:custGeom>
              <a:avLst/>
              <a:gdLst/>
              <a:ahLst/>
              <a:cxnLst/>
              <a:rect l="l" t="t" r="r" b="b"/>
              <a:pathLst>
                <a:path w="12192000" h="365125">
                  <a:moveTo>
                    <a:pt x="0" y="365125"/>
                  </a:moveTo>
                  <a:lnTo>
                    <a:pt x="12192000" y="365125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365125"/>
                  </a:lnTo>
                  <a:close/>
                </a:path>
              </a:pathLst>
            </a:custGeom>
            <a:ln w="12700">
              <a:solidFill>
                <a:srgbClr val="155F8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859019" y="392071"/>
            <a:ext cx="1809975" cy="590632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912875" y="2055241"/>
            <a:ext cx="10366375" cy="0"/>
          </a:xfrm>
          <a:custGeom>
            <a:avLst/>
            <a:gdLst/>
            <a:ahLst/>
            <a:cxnLst/>
            <a:rect l="l" t="t" r="r" b="b"/>
            <a:pathLst>
              <a:path w="10366375">
                <a:moveTo>
                  <a:pt x="0" y="0"/>
                </a:moveTo>
                <a:lnTo>
                  <a:pt x="10366248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891539" y="2217801"/>
            <a:ext cx="1028192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rebuchet MS"/>
                <a:cs typeface="Trebuchet MS"/>
              </a:rPr>
              <a:t>Les</a:t>
            </a:r>
            <a:r>
              <a:rPr sz="1800" spc="-100" dirty="0">
                <a:latin typeface="Trebuchet MS"/>
                <a:cs typeface="Trebuchet MS"/>
              </a:rPr>
              <a:t> </a:t>
            </a:r>
            <a:r>
              <a:rPr sz="1800" spc="-45" dirty="0">
                <a:latin typeface="Trebuchet MS"/>
                <a:cs typeface="Trebuchet MS"/>
              </a:rPr>
              <a:t>laboratoires</a:t>
            </a:r>
            <a:r>
              <a:rPr sz="1800" spc="-120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des</a:t>
            </a:r>
            <a:r>
              <a:rPr sz="1800" spc="-110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sciences</a:t>
            </a:r>
            <a:r>
              <a:rPr sz="1800" spc="-105" dirty="0">
                <a:latin typeface="Trebuchet MS"/>
                <a:cs typeface="Trebuchet MS"/>
              </a:rPr>
              <a:t> </a:t>
            </a:r>
            <a:r>
              <a:rPr sz="1800" spc="-55" dirty="0">
                <a:latin typeface="Trebuchet MS"/>
                <a:cs typeface="Trebuchet MS"/>
              </a:rPr>
              <a:t>infirmières</a:t>
            </a:r>
            <a:r>
              <a:rPr sz="1800" spc="-140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sont</a:t>
            </a:r>
            <a:r>
              <a:rPr sz="1800" spc="-135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situés</a:t>
            </a:r>
            <a:r>
              <a:rPr sz="1800" spc="-110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au</a:t>
            </a:r>
            <a:r>
              <a:rPr sz="1800" spc="-100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1</a:t>
            </a:r>
            <a:r>
              <a:rPr sz="1800" baseline="25462" dirty="0">
                <a:latin typeface="Trebuchet MS"/>
                <a:cs typeface="Trebuchet MS"/>
              </a:rPr>
              <a:t>er</a:t>
            </a:r>
            <a:r>
              <a:rPr sz="1800" spc="127" baseline="25462" dirty="0">
                <a:latin typeface="Trebuchet MS"/>
                <a:cs typeface="Trebuchet MS"/>
              </a:rPr>
              <a:t> </a:t>
            </a:r>
            <a:r>
              <a:rPr sz="1800" spc="-65" dirty="0">
                <a:latin typeface="Trebuchet MS"/>
                <a:cs typeface="Trebuchet MS"/>
              </a:rPr>
              <a:t>étage</a:t>
            </a:r>
            <a:r>
              <a:rPr sz="1800" spc="-85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du</a:t>
            </a:r>
            <a:r>
              <a:rPr sz="1800" spc="-105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Bloc</a:t>
            </a:r>
            <a:r>
              <a:rPr sz="1800" spc="-114" dirty="0">
                <a:latin typeface="Trebuchet MS"/>
                <a:cs typeface="Trebuchet MS"/>
              </a:rPr>
              <a:t> </a:t>
            </a:r>
            <a:r>
              <a:rPr sz="1800" spc="160" dirty="0">
                <a:latin typeface="Trebuchet MS"/>
                <a:cs typeface="Trebuchet MS"/>
              </a:rPr>
              <a:t>C</a:t>
            </a:r>
            <a:r>
              <a:rPr sz="1800" spc="-105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du</a:t>
            </a:r>
            <a:r>
              <a:rPr sz="1800" spc="-114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campus</a:t>
            </a:r>
            <a:r>
              <a:rPr sz="1800" spc="-100" dirty="0">
                <a:latin typeface="Trebuchet MS"/>
                <a:cs typeface="Trebuchet MS"/>
              </a:rPr>
              <a:t> </a:t>
            </a:r>
            <a:r>
              <a:rPr sz="1800" spc="-70" dirty="0">
                <a:latin typeface="Trebuchet MS"/>
                <a:cs typeface="Trebuchet MS"/>
              </a:rPr>
              <a:t>Alexandre-</a:t>
            </a:r>
            <a:r>
              <a:rPr sz="1800" spc="-10" dirty="0">
                <a:latin typeface="Trebuchet MS"/>
                <a:cs typeface="Trebuchet MS"/>
              </a:rPr>
              <a:t>Taché. </a:t>
            </a:r>
            <a:r>
              <a:rPr sz="1800" spc="75" dirty="0">
                <a:latin typeface="Trebuchet MS"/>
                <a:cs typeface="Trebuchet MS"/>
              </a:rPr>
              <a:t>Des</a:t>
            </a:r>
            <a:r>
              <a:rPr sz="1800" spc="-135" dirty="0">
                <a:latin typeface="Trebuchet MS"/>
                <a:cs typeface="Trebuchet MS"/>
              </a:rPr>
              <a:t> </a:t>
            </a:r>
            <a:r>
              <a:rPr sz="1800" spc="-35" dirty="0">
                <a:latin typeface="Trebuchet MS"/>
                <a:cs typeface="Trebuchet MS"/>
              </a:rPr>
              <a:t>affiches</a:t>
            </a:r>
            <a:r>
              <a:rPr sz="1800" spc="-145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sont</a:t>
            </a:r>
            <a:r>
              <a:rPr sz="1800" spc="-135" dirty="0">
                <a:latin typeface="Trebuchet MS"/>
                <a:cs typeface="Trebuchet MS"/>
              </a:rPr>
              <a:t> </a:t>
            </a:r>
            <a:r>
              <a:rPr sz="1800" spc="-25" dirty="0">
                <a:latin typeface="Trebuchet MS"/>
                <a:cs typeface="Trebuchet MS"/>
              </a:rPr>
              <a:t>présentes</a:t>
            </a:r>
            <a:r>
              <a:rPr sz="1800" spc="-125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dans</a:t>
            </a:r>
            <a:r>
              <a:rPr sz="1800" spc="-130" dirty="0">
                <a:latin typeface="Trebuchet MS"/>
                <a:cs typeface="Trebuchet MS"/>
              </a:rPr>
              <a:t> </a:t>
            </a:r>
            <a:r>
              <a:rPr sz="1800" spc="-60" dirty="0">
                <a:latin typeface="Trebuchet MS"/>
                <a:cs typeface="Trebuchet MS"/>
              </a:rPr>
              <a:t>le</a:t>
            </a:r>
            <a:r>
              <a:rPr sz="1800" spc="-145" dirty="0">
                <a:latin typeface="Trebuchet MS"/>
                <a:cs typeface="Trebuchet MS"/>
              </a:rPr>
              <a:t> </a:t>
            </a:r>
            <a:r>
              <a:rPr sz="1800" spc="-45" dirty="0">
                <a:latin typeface="Trebuchet MS"/>
                <a:cs typeface="Trebuchet MS"/>
              </a:rPr>
              <a:t>but</a:t>
            </a:r>
            <a:r>
              <a:rPr sz="1800" spc="-130" dirty="0">
                <a:latin typeface="Trebuchet MS"/>
                <a:cs typeface="Trebuchet MS"/>
              </a:rPr>
              <a:t> </a:t>
            </a:r>
            <a:r>
              <a:rPr sz="1800" spc="-25" dirty="0">
                <a:latin typeface="Trebuchet MS"/>
                <a:cs typeface="Trebuchet MS"/>
              </a:rPr>
              <a:t>de</a:t>
            </a:r>
            <a:r>
              <a:rPr sz="1800" spc="-130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vous</a:t>
            </a:r>
            <a:r>
              <a:rPr sz="1800" spc="-155" dirty="0">
                <a:latin typeface="Trebuchet MS"/>
                <a:cs typeface="Trebuchet MS"/>
              </a:rPr>
              <a:t> </a:t>
            </a:r>
            <a:r>
              <a:rPr sz="1800" spc="-55" dirty="0">
                <a:latin typeface="Trebuchet MS"/>
                <a:cs typeface="Trebuchet MS"/>
              </a:rPr>
              <a:t>aider</a:t>
            </a:r>
            <a:r>
              <a:rPr sz="1800" spc="-140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à</a:t>
            </a:r>
            <a:r>
              <a:rPr sz="1800" spc="-120" dirty="0">
                <a:latin typeface="Trebuchet MS"/>
                <a:cs typeface="Trebuchet MS"/>
              </a:rPr>
              <a:t> </a:t>
            </a:r>
            <a:r>
              <a:rPr sz="1800" spc="-25" dirty="0">
                <a:latin typeface="Trebuchet MS"/>
                <a:cs typeface="Trebuchet MS"/>
              </a:rPr>
              <a:t>localiser</a:t>
            </a:r>
            <a:r>
              <a:rPr sz="1800" spc="-165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vos</a:t>
            </a:r>
            <a:r>
              <a:rPr sz="1800" spc="-145" dirty="0">
                <a:latin typeface="Trebuchet MS"/>
                <a:cs typeface="Trebuchet MS"/>
              </a:rPr>
              <a:t> </a:t>
            </a:r>
            <a:r>
              <a:rPr sz="1800" spc="-20" dirty="0">
                <a:latin typeface="Trebuchet MS"/>
                <a:cs typeface="Trebuchet MS"/>
              </a:rPr>
              <a:t>locaux</a:t>
            </a:r>
            <a:r>
              <a:rPr sz="1800" spc="-145" dirty="0">
                <a:latin typeface="Trebuchet MS"/>
                <a:cs typeface="Trebuchet MS"/>
              </a:rPr>
              <a:t> </a:t>
            </a:r>
            <a:r>
              <a:rPr sz="1800" spc="-10" dirty="0">
                <a:latin typeface="Trebuchet MS"/>
                <a:cs typeface="Trebuchet MS"/>
              </a:rPr>
              <a:t>lors</a:t>
            </a:r>
            <a:r>
              <a:rPr sz="1800" spc="-165" dirty="0">
                <a:latin typeface="Trebuchet MS"/>
                <a:cs typeface="Trebuchet MS"/>
              </a:rPr>
              <a:t> </a:t>
            </a:r>
            <a:r>
              <a:rPr sz="1800" spc="-25" dirty="0">
                <a:latin typeface="Trebuchet MS"/>
                <a:cs typeface="Trebuchet MS"/>
              </a:rPr>
              <a:t>de</a:t>
            </a:r>
            <a:r>
              <a:rPr sz="1800" spc="-130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vos</a:t>
            </a:r>
            <a:r>
              <a:rPr sz="1800" spc="-160" dirty="0">
                <a:latin typeface="Trebuchet MS"/>
                <a:cs typeface="Trebuchet MS"/>
              </a:rPr>
              <a:t> </a:t>
            </a:r>
            <a:r>
              <a:rPr sz="1800" spc="-50" dirty="0">
                <a:latin typeface="Trebuchet MS"/>
                <a:cs typeface="Trebuchet MS"/>
              </a:rPr>
              <a:t>activités</a:t>
            </a:r>
            <a:r>
              <a:rPr sz="1800" spc="-105" dirty="0">
                <a:latin typeface="Trebuchet MS"/>
                <a:cs typeface="Trebuchet MS"/>
              </a:rPr>
              <a:t> </a:t>
            </a:r>
            <a:r>
              <a:rPr sz="1800" spc="-25" dirty="0">
                <a:latin typeface="Trebuchet MS"/>
                <a:cs typeface="Trebuchet MS"/>
              </a:rPr>
              <a:t>de </a:t>
            </a:r>
            <a:r>
              <a:rPr sz="1800" spc="-10" dirty="0">
                <a:latin typeface="Trebuchet MS"/>
                <a:cs typeface="Trebuchet MS"/>
              </a:rPr>
              <a:t>laboratoire.</a:t>
            </a:r>
            <a:endParaRPr sz="1800">
              <a:latin typeface="Trebuchet MS"/>
              <a:cs typeface="Trebuchet MS"/>
            </a:endParaRPr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14133" y="4564379"/>
            <a:ext cx="3629520" cy="1737232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428367" y="2975229"/>
            <a:ext cx="3859657" cy="1507997"/>
          </a:xfrm>
          <a:prstGeom prst="rect">
            <a:avLst/>
          </a:prstGeom>
        </p:spPr>
      </p:pic>
      <p:sp>
        <p:nvSpPr>
          <p:cNvPr id="13" name="object 1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pc="10" dirty="0"/>
              <a:t>CONTENU</a:t>
            </a:r>
            <a:r>
              <a:rPr spc="55" dirty="0"/>
              <a:t> </a:t>
            </a:r>
            <a:r>
              <a:rPr spc="-10" dirty="0"/>
              <a:t>GÉNÉRAL</a:t>
            </a:r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fld id="{81D60167-4931-47E6-BA6A-407CBD079E47}" type="slidenum">
              <a:rPr spc="-25" dirty="0"/>
              <a:t>22</a:t>
            </a:fld>
            <a:endParaRPr spc="-25" dirty="0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287B1CB5-1901-F02A-C928-AE8391CAE6B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6383019"/>
            <a:ext cx="957155" cy="323116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8433EC03-710E-A797-FAE6-C4471F8B572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89850" y="2844800"/>
            <a:ext cx="2578100" cy="3429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26319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Espace</a:t>
            </a:r>
            <a:r>
              <a:rPr spc="-15" dirty="0"/>
              <a:t> </a:t>
            </a:r>
            <a:r>
              <a:rPr spc="-10" dirty="0"/>
              <a:t>laboratoire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6350" y="6350000"/>
            <a:ext cx="12204700" cy="377825"/>
            <a:chOff x="-6350" y="6350000"/>
            <a:chExt cx="12204700" cy="37782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6356350"/>
              <a:ext cx="12192000" cy="36512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6356350"/>
              <a:ext cx="12192000" cy="365125"/>
            </a:xfrm>
            <a:custGeom>
              <a:avLst/>
              <a:gdLst/>
              <a:ahLst/>
              <a:cxnLst/>
              <a:rect l="l" t="t" r="r" b="b"/>
              <a:pathLst>
                <a:path w="12192000" h="365125">
                  <a:moveTo>
                    <a:pt x="0" y="365125"/>
                  </a:moveTo>
                  <a:lnTo>
                    <a:pt x="12192000" y="365125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365125"/>
                  </a:lnTo>
                  <a:close/>
                </a:path>
              </a:pathLst>
            </a:custGeom>
            <a:ln w="12700">
              <a:solidFill>
                <a:srgbClr val="155F8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859019" y="392071"/>
            <a:ext cx="1809975" cy="590632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912875" y="2055241"/>
            <a:ext cx="10366375" cy="0"/>
          </a:xfrm>
          <a:custGeom>
            <a:avLst/>
            <a:gdLst/>
            <a:ahLst/>
            <a:cxnLst/>
            <a:rect l="l" t="t" r="r" b="b"/>
            <a:pathLst>
              <a:path w="10366375">
                <a:moveTo>
                  <a:pt x="0" y="0"/>
                </a:moveTo>
                <a:lnTo>
                  <a:pt x="10366248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916939" y="2837815"/>
            <a:ext cx="525335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rebuchet MS"/>
                <a:cs typeface="Trebuchet MS"/>
              </a:rPr>
              <a:t>La</a:t>
            </a:r>
            <a:r>
              <a:rPr sz="1800" spc="-150" dirty="0">
                <a:latin typeface="Trebuchet MS"/>
                <a:cs typeface="Trebuchet MS"/>
              </a:rPr>
              <a:t> </a:t>
            </a:r>
            <a:r>
              <a:rPr sz="1800" spc="-65" dirty="0">
                <a:latin typeface="Trebuchet MS"/>
                <a:cs typeface="Trebuchet MS"/>
              </a:rPr>
              <a:t>porte</a:t>
            </a:r>
            <a:r>
              <a:rPr sz="1800" spc="-145" dirty="0">
                <a:latin typeface="Trebuchet MS"/>
                <a:cs typeface="Trebuchet MS"/>
              </a:rPr>
              <a:t> </a:t>
            </a:r>
            <a:r>
              <a:rPr sz="1800" spc="-40" dirty="0">
                <a:latin typeface="Trebuchet MS"/>
                <a:cs typeface="Trebuchet MS"/>
              </a:rPr>
              <a:t>principale</a:t>
            </a:r>
            <a:r>
              <a:rPr sz="1800" spc="-150" dirty="0">
                <a:latin typeface="Trebuchet MS"/>
                <a:cs typeface="Trebuchet MS"/>
              </a:rPr>
              <a:t> </a:t>
            </a:r>
            <a:r>
              <a:rPr sz="1800" spc="-25" dirty="0">
                <a:latin typeface="Trebuchet MS"/>
                <a:cs typeface="Trebuchet MS"/>
              </a:rPr>
              <a:t>est</a:t>
            </a:r>
            <a:r>
              <a:rPr sz="1800" spc="-145" dirty="0">
                <a:latin typeface="Trebuchet MS"/>
                <a:cs typeface="Trebuchet MS"/>
              </a:rPr>
              <a:t> </a:t>
            </a:r>
            <a:r>
              <a:rPr sz="1800" spc="-50" dirty="0">
                <a:latin typeface="Trebuchet MS"/>
                <a:cs typeface="Trebuchet MS"/>
              </a:rPr>
              <a:t>débarrée</a:t>
            </a:r>
            <a:r>
              <a:rPr sz="1800" spc="-135" dirty="0">
                <a:latin typeface="Trebuchet MS"/>
                <a:cs typeface="Trebuchet MS"/>
              </a:rPr>
              <a:t> </a:t>
            </a:r>
            <a:r>
              <a:rPr sz="1800" spc="-25" dirty="0">
                <a:latin typeface="Trebuchet MS"/>
                <a:cs typeface="Trebuchet MS"/>
              </a:rPr>
              <a:t>de</a:t>
            </a:r>
            <a:r>
              <a:rPr sz="1800" spc="-155" dirty="0">
                <a:latin typeface="Trebuchet MS"/>
                <a:cs typeface="Trebuchet MS"/>
              </a:rPr>
              <a:t> </a:t>
            </a:r>
            <a:r>
              <a:rPr sz="1800" spc="-45" dirty="0">
                <a:latin typeface="Trebuchet MS"/>
                <a:cs typeface="Trebuchet MS"/>
              </a:rPr>
              <a:t>8:00</a:t>
            </a:r>
            <a:r>
              <a:rPr sz="1800" spc="-150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à</a:t>
            </a:r>
            <a:r>
              <a:rPr sz="1800" spc="-140" dirty="0">
                <a:latin typeface="Trebuchet MS"/>
                <a:cs typeface="Trebuchet MS"/>
              </a:rPr>
              <a:t> </a:t>
            </a:r>
            <a:r>
              <a:rPr sz="1800" spc="-40" dirty="0">
                <a:latin typeface="Trebuchet MS"/>
                <a:cs typeface="Trebuchet MS"/>
              </a:rPr>
              <a:t>16:30</a:t>
            </a:r>
            <a:r>
              <a:rPr sz="1800" spc="-150" dirty="0">
                <a:latin typeface="Trebuchet MS"/>
                <a:cs typeface="Trebuchet MS"/>
              </a:rPr>
              <a:t> </a:t>
            </a:r>
            <a:r>
              <a:rPr sz="1800" spc="-25" dirty="0">
                <a:latin typeface="Trebuchet MS"/>
                <a:cs typeface="Trebuchet MS"/>
              </a:rPr>
              <a:t>du </a:t>
            </a:r>
            <a:r>
              <a:rPr sz="1800" spc="-35" dirty="0">
                <a:latin typeface="Trebuchet MS"/>
                <a:cs typeface="Trebuchet MS"/>
              </a:rPr>
              <a:t>lundi</a:t>
            </a:r>
            <a:r>
              <a:rPr sz="1800" spc="-155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au</a:t>
            </a:r>
            <a:r>
              <a:rPr sz="1800" spc="-114" dirty="0">
                <a:latin typeface="Trebuchet MS"/>
                <a:cs typeface="Trebuchet MS"/>
              </a:rPr>
              <a:t> </a:t>
            </a:r>
            <a:r>
              <a:rPr sz="1800" spc="-70" dirty="0">
                <a:latin typeface="Trebuchet MS"/>
                <a:cs typeface="Trebuchet MS"/>
              </a:rPr>
              <a:t>vendredi,</a:t>
            </a:r>
            <a:r>
              <a:rPr sz="1800" spc="-135" dirty="0">
                <a:latin typeface="Trebuchet MS"/>
                <a:cs typeface="Trebuchet MS"/>
              </a:rPr>
              <a:t> </a:t>
            </a:r>
            <a:r>
              <a:rPr sz="1800" spc="-30" dirty="0">
                <a:latin typeface="Trebuchet MS"/>
                <a:cs typeface="Trebuchet MS"/>
              </a:rPr>
              <a:t>en</a:t>
            </a:r>
            <a:r>
              <a:rPr sz="1800" spc="-120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plus</a:t>
            </a:r>
            <a:r>
              <a:rPr sz="1800" spc="-135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des</a:t>
            </a:r>
            <a:r>
              <a:rPr sz="1800" spc="-120" dirty="0">
                <a:latin typeface="Trebuchet MS"/>
                <a:cs typeface="Trebuchet MS"/>
              </a:rPr>
              <a:t> </a:t>
            </a:r>
            <a:r>
              <a:rPr sz="1800" spc="-20" dirty="0">
                <a:latin typeface="Trebuchet MS"/>
                <a:cs typeface="Trebuchet MS"/>
              </a:rPr>
              <a:t>périodes</a:t>
            </a:r>
            <a:r>
              <a:rPr sz="1800" spc="-135" dirty="0">
                <a:latin typeface="Trebuchet MS"/>
                <a:cs typeface="Trebuchet MS"/>
              </a:rPr>
              <a:t> </a:t>
            </a:r>
            <a:r>
              <a:rPr sz="1800" spc="-10" dirty="0">
                <a:latin typeface="Trebuchet MS"/>
                <a:cs typeface="Trebuchet MS"/>
              </a:rPr>
              <a:t>allouées</a:t>
            </a:r>
            <a:r>
              <a:rPr sz="1800" spc="-140" dirty="0">
                <a:latin typeface="Trebuchet MS"/>
                <a:cs typeface="Trebuchet MS"/>
              </a:rPr>
              <a:t> </a:t>
            </a:r>
            <a:r>
              <a:rPr sz="1800" spc="-20" dirty="0">
                <a:latin typeface="Trebuchet MS"/>
                <a:cs typeface="Trebuchet MS"/>
              </a:rPr>
              <a:t>pour </a:t>
            </a:r>
            <a:r>
              <a:rPr sz="1800" dirty="0">
                <a:latin typeface="Trebuchet MS"/>
                <a:cs typeface="Trebuchet MS"/>
              </a:rPr>
              <a:t>les</a:t>
            </a:r>
            <a:r>
              <a:rPr sz="1800" spc="-135" dirty="0">
                <a:latin typeface="Trebuchet MS"/>
                <a:cs typeface="Trebuchet MS"/>
              </a:rPr>
              <a:t> </a:t>
            </a:r>
            <a:r>
              <a:rPr sz="1800" spc="-40" dirty="0">
                <a:latin typeface="Trebuchet MS"/>
                <a:cs typeface="Trebuchet MS"/>
              </a:rPr>
              <a:t>pratiques</a:t>
            </a:r>
            <a:r>
              <a:rPr sz="1800" spc="-130" dirty="0">
                <a:latin typeface="Trebuchet MS"/>
                <a:cs typeface="Trebuchet MS"/>
              </a:rPr>
              <a:t> </a:t>
            </a:r>
            <a:r>
              <a:rPr sz="1800" spc="-40" dirty="0">
                <a:latin typeface="Trebuchet MS"/>
                <a:cs typeface="Trebuchet MS"/>
              </a:rPr>
              <a:t>libres</a:t>
            </a:r>
            <a:r>
              <a:rPr sz="1800" spc="-130" dirty="0">
                <a:latin typeface="Trebuchet MS"/>
                <a:cs typeface="Trebuchet MS"/>
              </a:rPr>
              <a:t> </a:t>
            </a:r>
            <a:r>
              <a:rPr sz="1800" spc="-30" dirty="0">
                <a:latin typeface="Trebuchet MS"/>
                <a:cs typeface="Trebuchet MS"/>
              </a:rPr>
              <a:t>en</a:t>
            </a:r>
            <a:r>
              <a:rPr sz="1800" spc="-140" dirty="0">
                <a:latin typeface="Trebuchet MS"/>
                <a:cs typeface="Trebuchet MS"/>
              </a:rPr>
              <a:t> </a:t>
            </a:r>
            <a:r>
              <a:rPr sz="1800" spc="-10" dirty="0">
                <a:latin typeface="Trebuchet MS"/>
                <a:cs typeface="Trebuchet MS"/>
              </a:rPr>
              <a:t>soirée.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pc="10" dirty="0"/>
              <a:t>CONTENU</a:t>
            </a:r>
            <a:r>
              <a:rPr spc="55" dirty="0"/>
              <a:t> </a:t>
            </a:r>
            <a:r>
              <a:rPr spc="-10" dirty="0"/>
              <a:t>GÉNÉRAL</a:t>
            </a:r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fld id="{81D60167-4931-47E6-BA6A-407CBD079E47}" type="slidenum">
              <a:rPr spc="-25" dirty="0"/>
              <a:t>23</a:t>
            </a:fld>
            <a:endParaRPr spc="-25" dirty="0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E5D0A03E-C1C0-FC8F-B5B2-0C966A75EF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" y="6377264"/>
            <a:ext cx="957155" cy="32311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A24B70CF-3C73-0901-E68B-29ED9BB441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7143750" y="2921000"/>
            <a:ext cx="3416300" cy="25781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Espace</a:t>
            </a:r>
            <a:r>
              <a:rPr spc="-15" dirty="0"/>
              <a:t> </a:t>
            </a:r>
            <a:r>
              <a:rPr spc="-10" dirty="0"/>
              <a:t>laboratoire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6350" y="6350000"/>
            <a:ext cx="12204700" cy="377825"/>
            <a:chOff x="-6350" y="6350000"/>
            <a:chExt cx="12204700" cy="37782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6356350"/>
              <a:ext cx="12192000" cy="36512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6356350"/>
              <a:ext cx="12192000" cy="365125"/>
            </a:xfrm>
            <a:custGeom>
              <a:avLst/>
              <a:gdLst/>
              <a:ahLst/>
              <a:cxnLst/>
              <a:rect l="l" t="t" r="r" b="b"/>
              <a:pathLst>
                <a:path w="12192000" h="365125">
                  <a:moveTo>
                    <a:pt x="0" y="365125"/>
                  </a:moveTo>
                  <a:lnTo>
                    <a:pt x="12192000" y="365125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365125"/>
                  </a:lnTo>
                  <a:close/>
                </a:path>
              </a:pathLst>
            </a:custGeom>
            <a:ln w="12700">
              <a:solidFill>
                <a:srgbClr val="155F8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859019" y="392071"/>
            <a:ext cx="1809975" cy="590632"/>
          </a:xfrm>
          <a:prstGeom prst="rect">
            <a:avLst/>
          </a:prstGeom>
        </p:spPr>
      </p:pic>
      <p:grpSp>
        <p:nvGrpSpPr>
          <p:cNvPr id="7" name="object 7"/>
          <p:cNvGrpSpPr/>
          <p:nvPr/>
        </p:nvGrpSpPr>
        <p:grpSpPr>
          <a:xfrm>
            <a:off x="716851" y="2048891"/>
            <a:ext cx="10562590" cy="2095500"/>
            <a:chOff x="716851" y="2048891"/>
            <a:chExt cx="10562590" cy="2095500"/>
          </a:xfrm>
        </p:grpSpPr>
        <p:sp>
          <p:nvSpPr>
            <p:cNvPr id="8" name="object 8"/>
            <p:cNvSpPr/>
            <p:nvPr/>
          </p:nvSpPr>
          <p:spPr>
            <a:xfrm>
              <a:off x="912876" y="2055241"/>
              <a:ext cx="10366375" cy="0"/>
            </a:xfrm>
            <a:custGeom>
              <a:avLst/>
              <a:gdLst/>
              <a:ahLst/>
              <a:cxnLst/>
              <a:rect l="l" t="t" r="r" b="b"/>
              <a:pathLst>
                <a:path w="10366375">
                  <a:moveTo>
                    <a:pt x="0" y="0"/>
                  </a:moveTo>
                  <a:lnTo>
                    <a:pt x="10366248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00121" y="2098548"/>
              <a:ext cx="1534032" cy="204533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16851" y="2098548"/>
              <a:ext cx="1533969" cy="2045334"/>
            </a:xfrm>
            <a:prstGeom prst="rect">
              <a:avLst/>
            </a:prstGeom>
          </p:spPr>
        </p:pic>
      </p:grpSp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500122" y="4227448"/>
            <a:ext cx="1534032" cy="2045322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16851" y="4227448"/>
            <a:ext cx="1534033" cy="2045322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4651375" y="2213228"/>
            <a:ext cx="4723765" cy="2865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52425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rebuchet MS"/>
                <a:cs typeface="Trebuchet MS"/>
              </a:rPr>
              <a:t>C-</a:t>
            </a:r>
            <a:r>
              <a:rPr sz="2400" b="1" spc="-145" dirty="0">
                <a:latin typeface="Trebuchet MS"/>
                <a:cs typeface="Trebuchet MS"/>
              </a:rPr>
              <a:t>1500</a:t>
            </a:r>
            <a:r>
              <a:rPr sz="2400" b="1" spc="-175" dirty="0">
                <a:latin typeface="Trebuchet MS"/>
                <a:cs typeface="Trebuchet MS"/>
              </a:rPr>
              <a:t> </a:t>
            </a:r>
            <a:r>
              <a:rPr sz="2400" b="1" spc="-80" dirty="0">
                <a:latin typeface="Trebuchet MS"/>
                <a:cs typeface="Trebuchet MS"/>
              </a:rPr>
              <a:t>et</a:t>
            </a:r>
            <a:r>
              <a:rPr sz="2400" b="1" spc="-195" dirty="0">
                <a:latin typeface="Trebuchet MS"/>
                <a:cs typeface="Trebuchet MS"/>
              </a:rPr>
              <a:t> </a:t>
            </a:r>
            <a:r>
              <a:rPr sz="2400" b="1" dirty="0">
                <a:latin typeface="Trebuchet MS"/>
                <a:cs typeface="Trebuchet MS"/>
              </a:rPr>
              <a:t>C-</a:t>
            </a:r>
            <a:r>
              <a:rPr sz="2400" b="1" spc="-150" dirty="0">
                <a:latin typeface="Trebuchet MS"/>
                <a:cs typeface="Trebuchet MS"/>
              </a:rPr>
              <a:t>1600</a:t>
            </a:r>
            <a:r>
              <a:rPr sz="2400" b="1" spc="-180" dirty="0">
                <a:latin typeface="Trebuchet MS"/>
                <a:cs typeface="Trebuchet MS"/>
              </a:rPr>
              <a:t> </a:t>
            </a:r>
            <a:r>
              <a:rPr sz="2400" spc="-210" dirty="0">
                <a:latin typeface="Trebuchet MS"/>
                <a:cs typeface="Trebuchet MS"/>
              </a:rPr>
              <a:t>:</a:t>
            </a:r>
            <a:r>
              <a:rPr sz="2400" spc="-190" dirty="0">
                <a:latin typeface="Trebuchet MS"/>
                <a:cs typeface="Trebuchet MS"/>
              </a:rPr>
              <a:t> </a:t>
            </a:r>
            <a:r>
              <a:rPr sz="2400" spc="-85" dirty="0">
                <a:latin typeface="Trebuchet MS"/>
                <a:cs typeface="Trebuchet MS"/>
              </a:rPr>
              <a:t>laboratoire</a:t>
            </a:r>
            <a:r>
              <a:rPr sz="2400" spc="-190" dirty="0">
                <a:latin typeface="Trebuchet MS"/>
                <a:cs typeface="Trebuchet MS"/>
              </a:rPr>
              <a:t> </a:t>
            </a:r>
            <a:r>
              <a:rPr sz="2400" spc="-25" dirty="0">
                <a:latin typeface="Trebuchet MS"/>
                <a:cs typeface="Trebuchet MS"/>
              </a:rPr>
              <a:t>de </a:t>
            </a:r>
            <a:r>
              <a:rPr sz="2400" spc="-45" dirty="0">
                <a:latin typeface="Trebuchet MS"/>
                <a:cs typeface="Trebuchet MS"/>
              </a:rPr>
              <a:t>démonstration</a:t>
            </a:r>
            <a:r>
              <a:rPr sz="2400" spc="-185" dirty="0">
                <a:latin typeface="Trebuchet MS"/>
                <a:cs typeface="Trebuchet MS"/>
              </a:rPr>
              <a:t> </a:t>
            </a:r>
            <a:r>
              <a:rPr sz="2400" spc="-125" dirty="0">
                <a:latin typeface="Trebuchet MS"/>
                <a:cs typeface="Trebuchet MS"/>
              </a:rPr>
              <a:t>et</a:t>
            </a:r>
            <a:r>
              <a:rPr sz="2400" spc="-200" dirty="0">
                <a:latin typeface="Trebuchet MS"/>
                <a:cs typeface="Trebuchet MS"/>
              </a:rPr>
              <a:t> </a:t>
            </a:r>
            <a:r>
              <a:rPr sz="2400" spc="-40" dirty="0">
                <a:latin typeface="Trebuchet MS"/>
                <a:cs typeface="Trebuchet MS"/>
              </a:rPr>
              <a:t>de</a:t>
            </a:r>
            <a:r>
              <a:rPr sz="2400" spc="-190" dirty="0">
                <a:latin typeface="Trebuchet MS"/>
                <a:cs typeface="Trebuchet MS"/>
              </a:rPr>
              <a:t> </a:t>
            </a:r>
            <a:r>
              <a:rPr sz="2400" spc="-10" dirty="0">
                <a:latin typeface="Trebuchet MS"/>
                <a:cs typeface="Trebuchet MS"/>
              </a:rPr>
              <a:t>pratiques</a:t>
            </a:r>
            <a:endParaRPr sz="24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90"/>
              </a:spcBef>
            </a:pPr>
            <a:endParaRPr sz="24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2400" dirty="0">
                <a:latin typeface="Trebuchet MS"/>
                <a:cs typeface="Trebuchet MS"/>
              </a:rPr>
              <a:t>Comprends</a:t>
            </a:r>
            <a:r>
              <a:rPr sz="2400" spc="5" dirty="0">
                <a:latin typeface="Trebuchet MS"/>
                <a:cs typeface="Trebuchet MS"/>
              </a:rPr>
              <a:t> </a:t>
            </a:r>
            <a:r>
              <a:rPr sz="2400" spc="-50" dirty="0">
                <a:latin typeface="Trebuchet MS"/>
                <a:cs typeface="Trebuchet MS"/>
              </a:rPr>
              <a:t>:</a:t>
            </a:r>
            <a:endParaRPr sz="2400" dirty="0">
              <a:latin typeface="Trebuchet MS"/>
              <a:cs typeface="Trebuchet MS"/>
            </a:endParaRPr>
          </a:p>
          <a:p>
            <a:pPr marL="299085" indent="-286385">
              <a:lnSpc>
                <a:spcPct val="100000"/>
              </a:lnSpc>
              <a:spcBef>
                <a:spcPts val="40"/>
              </a:spcBef>
              <a:buClr>
                <a:srgbClr val="00AF50"/>
              </a:buClr>
              <a:buFont typeface="Wingdings"/>
              <a:buChar char=""/>
              <a:tabLst>
                <a:tab pos="299085" algn="l"/>
              </a:tabLst>
            </a:pPr>
            <a:r>
              <a:rPr sz="1800" dirty="0">
                <a:latin typeface="Trebuchet MS"/>
                <a:cs typeface="Trebuchet MS"/>
              </a:rPr>
              <a:t>Mannequins</a:t>
            </a:r>
            <a:r>
              <a:rPr sz="1800" spc="-155" dirty="0">
                <a:latin typeface="Trebuchet MS"/>
                <a:cs typeface="Trebuchet MS"/>
              </a:rPr>
              <a:t> </a:t>
            </a:r>
            <a:r>
              <a:rPr sz="1800" spc="-95" dirty="0">
                <a:latin typeface="Trebuchet MS"/>
                <a:cs typeface="Trebuchet MS"/>
              </a:rPr>
              <a:t>et </a:t>
            </a:r>
            <a:r>
              <a:rPr sz="1800" spc="-30" dirty="0">
                <a:latin typeface="Trebuchet MS"/>
                <a:cs typeface="Trebuchet MS"/>
              </a:rPr>
              <a:t>équipements</a:t>
            </a:r>
            <a:r>
              <a:rPr sz="1800" spc="-100" dirty="0">
                <a:latin typeface="Trebuchet MS"/>
                <a:cs typeface="Trebuchet MS"/>
              </a:rPr>
              <a:t> </a:t>
            </a:r>
            <a:r>
              <a:rPr sz="1800" spc="-20" dirty="0">
                <a:latin typeface="Trebuchet MS"/>
                <a:cs typeface="Trebuchet MS"/>
              </a:rPr>
              <a:t>pour</a:t>
            </a:r>
            <a:r>
              <a:rPr sz="1800" spc="-125" dirty="0">
                <a:latin typeface="Trebuchet MS"/>
                <a:cs typeface="Trebuchet MS"/>
              </a:rPr>
              <a:t> </a:t>
            </a:r>
            <a:r>
              <a:rPr sz="1800" spc="-40" dirty="0">
                <a:latin typeface="Trebuchet MS"/>
                <a:cs typeface="Trebuchet MS"/>
              </a:rPr>
              <a:t>la</a:t>
            </a:r>
            <a:r>
              <a:rPr sz="1800" spc="-105" dirty="0">
                <a:latin typeface="Trebuchet MS"/>
                <a:cs typeface="Trebuchet MS"/>
              </a:rPr>
              <a:t> </a:t>
            </a:r>
            <a:r>
              <a:rPr sz="1800" spc="-20" dirty="0">
                <a:latin typeface="Trebuchet MS"/>
                <a:cs typeface="Trebuchet MS"/>
              </a:rPr>
              <a:t>pratique</a:t>
            </a:r>
            <a:endParaRPr sz="1800" dirty="0">
              <a:latin typeface="Trebuchet MS"/>
              <a:cs typeface="Trebuchet MS"/>
            </a:endParaRPr>
          </a:p>
          <a:p>
            <a:pPr marL="298450" indent="-285750">
              <a:lnSpc>
                <a:spcPct val="100000"/>
              </a:lnSpc>
              <a:buClr>
                <a:srgbClr val="00AF50"/>
              </a:buClr>
              <a:buFont typeface="Wingdings"/>
              <a:buChar char=""/>
              <a:tabLst>
                <a:tab pos="298450" algn="l"/>
              </a:tabLst>
            </a:pPr>
            <a:r>
              <a:rPr sz="1800" spc="-55" dirty="0">
                <a:latin typeface="Trebuchet MS"/>
                <a:cs typeface="Trebuchet MS"/>
              </a:rPr>
              <a:t>Tables</a:t>
            </a:r>
            <a:r>
              <a:rPr sz="1800" spc="-155" dirty="0">
                <a:latin typeface="Trebuchet MS"/>
                <a:cs typeface="Trebuchet MS"/>
              </a:rPr>
              <a:t> </a:t>
            </a:r>
            <a:r>
              <a:rPr sz="1800" spc="-95" dirty="0">
                <a:latin typeface="Trebuchet MS"/>
                <a:cs typeface="Trebuchet MS"/>
              </a:rPr>
              <a:t>et</a:t>
            </a:r>
            <a:r>
              <a:rPr sz="1800" spc="-155" dirty="0">
                <a:latin typeface="Trebuchet MS"/>
                <a:cs typeface="Trebuchet MS"/>
              </a:rPr>
              <a:t> </a:t>
            </a:r>
            <a:r>
              <a:rPr sz="1800" spc="-10" dirty="0">
                <a:latin typeface="Trebuchet MS"/>
                <a:cs typeface="Trebuchet MS"/>
              </a:rPr>
              <a:t>chaises</a:t>
            </a:r>
            <a:endParaRPr sz="1800" dirty="0">
              <a:latin typeface="Trebuchet MS"/>
              <a:cs typeface="Trebuchet MS"/>
            </a:endParaRPr>
          </a:p>
          <a:p>
            <a:pPr marL="298450" indent="-285750">
              <a:lnSpc>
                <a:spcPct val="100000"/>
              </a:lnSpc>
              <a:buClr>
                <a:srgbClr val="00AF50"/>
              </a:buClr>
              <a:buFont typeface="Wingdings"/>
              <a:buChar char=""/>
              <a:tabLst>
                <a:tab pos="298450" algn="l"/>
              </a:tabLst>
            </a:pPr>
            <a:r>
              <a:rPr sz="1800" spc="-55" dirty="0">
                <a:latin typeface="Trebuchet MS"/>
                <a:cs typeface="Trebuchet MS"/>
              </a:rPr>
              <a:t>Utilités</a:t>
            </a:r>
            <a:r>
              <a:rPr sz="1800" spc="-114" dirty="0">
                <a:latin typeface="Trebuchet MS"/>
                <a:cs typeface="Trebuchet MS"/>
              </a:rPr>
              <a:t> </a:t>
            </a:r>
            <a:r>
              <a:rPr sz="1800" spc="-10" dirty="0">
                <a:latin typeface="Trebuchet MS"/>
                <a:cs typeface="Trebuchet MS"/>
              </a:rPr>
              <a:t>propres</a:t>
            </a:r>
            <a:endParaRPr sz="1800" dirty="0">
              <a:latin typeface="Trebuchet MS"/>
              <a:cs typeface="Trebuchet MS"/>
            </a:endParaRPr>
          </a:p>
          <a:p>
            <a:pPr marL="298450" indent="-285750">
              <a:lnSpc>
                <a:spcPct val="100000"/>
              </a:lnSpc>
              <a:buClr>
                <a:srgbClr val="00AF50"/>
              </a:buClr>
              <a:buFont typeface="Wingdings"/>
              <a:buChar char=""/>
              <a:tabLst>
                <a:tab pos="298450" algn="l"/>
              </a:tabLst>
            </a:pPr>
            <a:r>
              <a:rPr sz="1800" spc="-55" dirty="0">
                <a:latin typeface="Trebuchet MS"/>
                <a:cs typeface="Trebuchet MS"/>
              </a:rPr>
              <a:t>Utilités</a:t>
            </a:r>
            <a:r>
              <a:rPr sz="1800" spc="-114" dirty="0">
                <a:latin typeface="Trebuchet MS"/>
                <a:cs typeface="Trebuchet MS"/>
              </a:rPr>
              <a:t> </a:t>
            </a:r>
            <a:r>
              <a:rPr sz="1800" spc="-10" dirty="0">
                <a:latin typeface="Trebuchet MS"/>
                <a:cs typeface="Trebuchet MS"/>
              </a:rPr>
              <a:t>souillées</a:t>
            </a:r>
            <a:endParaRPr sz="1800" dirty="0">
              <a:latin typeface="Trebuchet MS"/>
              <a:cs typeface="Trebuchet MS"/>
            </a:endParaRPr>
          </a:p>
          <a:p>
            <a:pPr marL="298450" indent="-285750">
              <a:lnSpc>
                <a:spcPct val="100000"/>
              </a:lnSpc>
              <a:buClr>
                <a:srgbClr val="00AF50"/>
              </a:buClr>
              <a:buFont typeface="Wingdings"/>
              <a:buChar char=""/>
              <a:tabLst>
                <a:tab pos="298450" algn="l"/>
              </a:tabLst>
            </a:pPr>
            <a:r>
              <a:rPr sz="1800" dirty="0">
                <a:latin typeface="Trebuchet MS"/>
                <a:cs typeface="Trebuchet MS"/>
              </a:rPr>
              <a:t>Un</a:t>
            </a:r>
            <a:r>
              <a:rPr sz="1800" spc="-130" dirty="0">
                <a:latin typeface="Trebuchet MS"/>
                <a:cs typeface="Trebuchet MS"/>
              </a:rPr>
              <a:t> </a:t>
            </a:r>
            <a:r>
              <a:rPr sz="1800" spc="-30" dirty="0">
                <a:latin typeface="Trebuchet MS"/>
                <a:cs typeface="Trebuchet MS"/>
              </a:rPr>
              <a:t>mur</a:t>
            </a:r>
            <a:r>
              <a:rPr sz="1800" spc="-150" dirty="0">
                <a:latin typeface="Trebuchet MS"/>
                <a:cs typeface="Trebuchet MS"/>
              </a:rPr>
              <a:t> </a:t>
            </a:r>
            <a:r>
              <a:rPr sz="1800" spc="-35" dirty="0">
                <a:latin typeface="Trebuchet MS"/>
                <a:cs typeface="Trebuchet MS"/>
              </a:rPr>
              <a:t>amovible</a:t>
            </a:r>
            <a:r>
              <a:rPr sz="1800" spc="-150" dirty="0">
                <a:latin typeface="Trebuchet MS"/>
                <a:cs typeface="Trebuchet MS"/>
              </a:rPr>
              <a:t> </a:t>
            </a:r>
            <a:r>
              <a:rPr sz="1800" spc="-50" dirty="0">
                <a:latin typeface="Trebuchet MS"/>
                <a:cs typeface="Trebuchet MS"/>
              </a:rPr>
              <a:t>peut</a:t>
            </a:r>
            <a:r>
              <a:rPr sz="1800" spc="-130" dirty="0">
                <a:latin typeface="Trebuchet MS"/>
                <a:cs typeface="Trebuchet MS"/>
              </a:rPr>
              <a:t> </a:t>
            </a:r>
            <a:r>
              <a:rPr sz="1800" spc="-35" dirty="0">
                <a:latin typeface="Trebuchet MS"/>
                <a:cs typeface="Trebuchet MS"/>
              </a:rPr>
              <a:t>séparer</a:t>
            </a:r>
            <a:r>
              <a:rPr sz="1800" spc="-125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les</a:t>
            </a:r>
            <a:r>
              <a:rPr sz="1800" spc="-125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salles</a:t>
            </a:r>
            <a:r>
              <a:rPr sz="1800" spc="-145" dirty="0">
                <a:latin typeface="Trebuchet MS"/>
                <a:cs typeface="Trebuchet MS"/>
              </a:rPr>
              <a:t> </a:t>
            </a:r>
            <a:r>
              <a:rPr sz="1800" spc="-30" dirty="0">
                <a:latin typeface="Trebuchet MS"/>
                <a:cs typeface="Trebuchet MS"/>
              </a:rPr>
              <a:t>en</a:t>
            </a:r>
            <a:r>
              <a:rPr sz="1800" spc="-125" dirty="0">
                <a:latin typeface="Trebuchet MS"/>
                <a:cs typeface="Trebuchet MS"/>
              </a:rPr>
              <a:t> </a:t>
            </a:r>
            <a:r>
              <a:rPr sz="1800" spc="-50" dirty="0">
                <a:latin typeface="Trebuchet MS"/>
                <a:cs typeface="Trebuchet MS"/>
              </a:rPr>
              <a:t>2</a:t>
            </a:r>
            <a:endParaRPr sz="1800" dirty="0">
              <a:latin typeface="Trebuchet MS"/>
              <a:cs typeface="Trebuchet MS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pc="10" dirty="0"/>
              <a:t>CONTENU</a:t>
            </a:r>
            <a:r>
              <a:rPr spc="55" dirty="0"/>
              <a:t> </a:t>
            </a:r>
            <a:r>
              <a:rPr spc="-10" dirty="0"/>
              <a:t>GÉNÉRAL</a:t>
            </a:r>
          </a:p>
        </p:txBody>
      </p:sp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fld id="{81D60167-4931-47E6-BA6A-407CBD079E47}" type="slidenum">
              <a:rPr spc="-25" dirty="0"/>
              <a:t>24</a:t>
            </a:fld>
            <a:endParaRPr spc="-25" dirty="0"/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41033691-F19B-9903-8453-374E229E65A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7133" y="6377264"/>
            <a:ext cx="957155" cy="323116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Espace</a:t>
            </a:r>
            <a:r>
              <a:rPr spc="-15" dirty="0"/>
              <a:t> </a:t>
            </a:r>
            <a:r>
              <a:rPr spc="-10" dirty="0"/>
              <a:t>laboratoire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6350" y="6350000"/>
            <a:ext cx="12204700" cy="377825"/>
            <a:chOff x="-6350" y="6350000"/>
            <a:chExt cx="12204700" cy="37782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6356350"/>
              <a:ext cx="12192000" cy="36512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6356350"/>
              <a:ext cx="12192000" cy="365125"/>
            </a:xfrm>
            <a:custGeom>
              <a:avLst/>
              <a:gdLst/>
              <a:ahLst/>
              <a:cxnLst/>
              <a:rect l="l" t="t" r="r" b="b"/>
              <a:pathLst>
                <a:path w="12192000" h="365125">
                  <a:moveTo>
                    <a:pt x="0" y="365125"/>
                  </a:moveTo>
                  <a:lnTo>
                    <a:pt x="12192000" y="365125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365125"/>
                  </a:lnTo>
                  <a:close/>
                </a:path>
              </a:pathLst>
            </a:custGeom>
            <a:ln w="12700">
              <a:solidFill>
                <a:srgbClr val="155F8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859019" y="392071"/>
            <a:ext cx="1809975" cy="590632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912875" y="2055241"/>
            <a:ext cx="10366375" cy="0"/>
          </a:xfrm>
          <a:custGeom>
            <a:avLst/>
            <a:gdLst/>
            <a:ahLst/>
            <a:cxnLst/>
            <a:rect l="l" t="t" r="r" b="b"/>
            <a:pathLst>
              <a:path w="10366375">
                <a:moveTo>
                  <a:pt x="0" y="0"/>
                </a:moveTo>
                <a:lnTo>
                  <a:pt x="10366248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4651375" y="2213228"/>
            <a:ext cx="6176010" cy="2865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spc="85" dirty="0">
                <a:latin typeface="Trebuchet MS"/>
                <a:cs typeface="Trebuchet MS"/>
              </a:rPr>
              <a:t>C-</a:t>
            </a:r>
            <a:r>
              <a:rPr sz="2400" b="1" spc="-80" dirty="0">
                <a:latin typeface="Trebuchet MS"/>
                <a:cs typeface="Trebuchet MS"/>
              </a:rPr>
              <a:t>C1824</a:t>
            </a:r>
            <a:r>
              <a:rPr sz="2400" b="1" spc="-175" dirty="0">
                <a:latin typeface="Trebuchet MS"/>
                <a:cs typeface="Trebuchet MS"/>
              </a:rPr>
              <a:t> </a:t>
            </a:r>
            <a:r>
              <a:rPr sz="2400" b="1" spc="-80" dirty="0">
                <a:latin typeface="Trebuchet MS"/>
                <a:cs typeface="Trebuchet MS"/>
              </a:rPr>
              <a:t>et</a:t>
            </a:r>
            <a:r>
              <a:rPr sz="2400" b="1" spc="-204" dirty="0">
                <a:latin typeface="Trebuchet MS"/>
                <a:cs typeface="Trebuchet MS"/>
              </a:rPr>
              <a:t> </a:t>
            </a:r>
            <a:r>
              <a:rPr sz="2400" b="1" dirty="0">
                <a:latin typeface="Trebuchet MS"/>
                <a:cs typeface="Trebuchet MS"/>
              </a:rPr>
              <a:t>C-</a:t>
            </a:r>
            <a:r>
              <a:rPr sz="2400" b="1" spc="-70" dirty="0">
                <a:latin typeface="Trebuchet MS"/>
                <a:cs typeface="Trebuchet MS"/>
              </a:rPr>
              <a:t>1825…</a:t>
            </a:r>
            <a:r>
              <a:rPr sz="2400" b="1" spc="-204" dirty="0">
                <a:latin typeface="Trebuchet MS"/>
                <a:cs typeface="Trebuchet MS"/>
              </a:rPr>
              <a:t> </a:t>
            </a:r>
            <a:r>
              <a:rPr sz="2400" b="1" spc="-75" dirty="0">
                <a:latin typeface="Trebuchet MS"/>
                <a:cs typeface="Trebuchet MS"/>
              </a:rPr>
              <a:t>C1828</a:t>
            </a:r>
            <a:r>
              <a:rPr sz="2400" b="1" spc="-175" dirty="0">
                <a:latin typeface="Trebuchet MS"/>
                <a:cs typeface="Trebuchet MS"/>
              </a:rPr>
              <a:t> </a:t>
            </a:r>
            <a:r>
              <a:rPr sz="2400" b="1" spc="-80" dirty="0">
                <a:latin typeface="Trebuchet MS"/>
                <a:cs typeface="Trebuchet MS"/>
              </a:rPr>
              <a:t>et</a:t>
            </a:r>
            <a:r>
              <a:rPr sz="2400" b="1" spc="-204" dirty="0">
                <a:latin typeface="Trebuchet MS"/>
                <a:cs typeface="Trebuchet MS"/>
              </a:rPr>
              <a:t> </a:t>
            </a:r>
            <a:r>
              <a:rPr sz="2400" b="1" dirty="0">
                <a:latin typeface="Trebuchet MS"/>
                <a:cs typeface="Trebuchet MS"/>
              </a:rPr>
              <a:t>C-</a:t>
            </a:r>
            <a:r>
              <a:rPr sz="2400" b="1" spc="-200" dirty="0">
                <a:latin typeface="Trebuchet MS"/>
                <a:cs typeface="Trebuchet MS"/>
              </a:rPr>
              <a:t>182G</a:t>
            </a:r>
            <a:r>
              <a:rPr sz="2400" b="1" spc="-180" dirty="0">
                <a:latin typeface="Trebuchet MS"/>
                <a:cs typeface="Trebuchet MS"/>
              </a:rPr>
              <a:t> </a:t>
            </a:r>
            <a:r>
              <a:rPr sz="2400" b="1" spc="-175" dirty="0">
                <a:latin typeface="Trebuchet MS"/>
                <a:cs typeface="Trebuchet MS"/>
              </a:rPr>
              <a:t>:</a:t>
            </a:r>
            <a:r>
              <a:rPr sz="2400" b="1" spc="-204" dirty="0">
                <a:latin typeface="Trebuchet MS"/>
                <a:cs typeface="Trebuchet MS"/>
              </a:rPr>
              <a:t> </a:t>
            </a:r>
            <a:r>
              <a:rPr sz="2400" b="1" spc="45" dirty="0">
                <a:latin typeface="Trebuchet MS"/>
                <a:cs typeface="Trebuchet MS"/>
              </a:rPr>
              <a:t>salles </a:t>
            </a:r>
            <a:r>
              <a:rPr sz="2400" b="1" spc="-25" dirty="0">
                <a:latin typeface="Trebuchet MS"/>
                <a:cs typeface="Trebuchet MS"/>
              </a:rPr>
              <a:t>de</a:t>
            </a:r>
            <a:r>
              <a:rPr sz="2400" b="1" spc="-170" dirty="0">
                <a:latin typeface="Trebuchet MS"/>
                <a:cs typeface="Trebuchet MS"/>
              </a:rPr>
              <a:t> </a:t>
            </a:r>
            <a:r>
              <a:rPr sz="2400" b="1" spc="-10" dirty="0">
                <a:latin typeface="Trebuchet MS"/>
                <a:cs typeface="Trebuchet MS"/>
              </a:rPr>
              <a:t>simulation</a:t>
            </a:r>
            <a:r>
              <a:rPr sz="2400" b="1" spc="-195" dirty="0">
                <a:latin typeface="Trebuchet MS"/>
                <a:cs typeface="Trebuchet MS"/>
              </a:rPr>
              <a:t> </a:t>
            </a:r>
            <a:r>
              <a:rPr sz="2400" b="1" spc="-80" dirty="0">
                <a:latin typeface="Trebuchet MS"/>
                <a:cs typeface="Trebuchet MS"/>
              </a:rPr>
              <a:t>et</a:t>
            </a:r>
            <a:r>
              <a:rPr sz="2400" b="1" spc="-180" dirty="0">
                <a:latin typeface="Trebuchet MS"/>
                <a:cs typeface="Trebuchet MS"/>
              </a:rPr>
              <a:t> </a:t>
            </a:r>
            <a:r>
              <a:rPr sz="2400" b="1" dirty="0">
                <a:latin typeface="Trebuchet MS"/>
                <a:cs typeface="Trebuchet MS"/>
              </a:rPr>
              <a:t>salle</a:t>
            </a:r>
            <a:r>
              <a:rPr sz="2400" b="1" spc="-165" dirty="0">
                <a:latin typeface="Trebuchet MS"/>
                <a:cs typeface="Trebuchet MS"/>
              </a:rPr>
              <a:t> </a:t>
            </a:r>
            <a:r>
              <a:rPr sz="2400" b="1" spc="-25" dirty="0">
                <a:latin typeface="Trebuchet MS"/>
                <a:cs typeface="Trebuchet MS"/>
              </a:rPr>
              <a:t>de</a:t>
            </a:r>
            <a:r>
              <a:rPr sz="2400" b="1" spc="-170" dirty="0">
                <a:latin typeface="Trebuchet MS"/>
                <a:cs typeface="Trebuchet MS"/>
              </a:rPr>
              <a:t> </a:t>
            </a:r>
            <a:r>
              <a:rPr sz="2400" b="1" spc="-10" dirty="0">
                <a:latin typeface="Trebuchet MS"/>
                <a:cs typeface="Trebuchet MS"/>
              </a:rPr>
              <a:t>débriefing</a:t>
            </a:r>
            <a:endParaRPr sz="2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90"/>
              </a:spcBef>
            </a:pPr>
            <a:endParaRPr sz="24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2400" dirty="0">
                <a:latin typeface="Trebuchet MS"/>
                <a:cs typeface="Trebuchet MS"/>
              </a:rPr>
              <a:t>Comprends</a:t>
            </a:r>
            <a:r>
              <a:rPr sz="2400" spc="5" dirty="0">
                <a:latin typeface="Trebuchet MS"/>
                <a:cs typeface="Trebuchet MS"/>
              </a:rPr>
              <a:t> </a:t>
            </a:r>
            <a:r>
              <a:rPr sz="2400" spc="-50" dirty="0">
                <a:latin typeface="Trebuchet MS"/>
                <a:cs typeface="Trebuchet MS"/>
              </a:rPr>
              <a:t>:</a:t>
            </a:r>
            <a:endParaRPr sz="2400">
              <a:latin typeface="Trebuchet MS"/>
              <a:cs typeface="Trebuchet MS"/>
            </a:endParaRPr>
          </a:p>
          <a:p>
            <a:pPr marL="299085" indent="-286385">
              <a:lnSpc>
                <a:spcPct val="100000"/>
              </a:lnSpc>
              <a:spcBef>
                <a:spcPts val="40"/>
              </a:spcBef>
              <a:buClr>
                <a:srgbClr val="00AF50"/>
              </a:buClr>
              <a:buFont typeface="Wingdings"/>
              <a:buChar char=""/>
              <a:tabLst>
                <a:tab pos="299085" algn="l"/>
              </a:tabLst>
            </a:pPr>
            <a:r>
              <a:rPr sz="1800" dirty="0">
                <a:latin typeface="Trebuchet MS"/>
                <a:cs typeface="Trebuchet MS"/>
              </a:rPr>
              <a:t>Mannequins</a:t>
            </a:r>
            <a:r>
              <a:rPr sz="1800" spc="-140" dirty="0">
                <a:latin typeface="Trebuchet MS"/>
                <a:cs typeface="Trebuchet MS"/>
              </a:rPr>
              <a:t> </a:t>
            </a:r>
            <a:r>
              <a:rPr sz="1800" spc="-95" dirty="0">
                <a:latin typeface="Trebuchet MS"/>
                <a:cs typeface="Trebuchet MS"/>
              </a:rPr>
              <a:t>et</a:t>
            </a:r>
            <a:r>
              <a:rPr sz="1800" spc="-80" dirty="0">
                <a:latin typeface="Trebuchet MS"/>
                <a:cs typeface="Trebuchet MS"/>
              </a:rPr>
              <a:t> </a:t>
            </a:r>
            <a:r>
              <a:rPr sz="1800" spc="-30" dirty="0">
                <a:latin typeface="Trebuchet MS"/>
                <a:cs typeface="Trebuchet MS"/>
              </a:rPr>
              <a:t>équipements</a:t>
            </a:r>
            <a:r>
              <a:rPr sz="1800" spc="-80" dirty="0">
                <a:latin typeface="Trebuchet MS"/>
                <a:cs typeface="Trebuchet MS"/>
              </a:rPr>
              <a:t> </a:t>
            </a:r>
            <a:r>
              <a:rPr sz="1800" spc="-45" dirty="0">
                <a:latin typeface="Trebuchet MS"/>
                <a:cs typeface="Trebuchet MS"/>
              </a:rPr>
              <a:t>haute</a:t>
            </a:r>
            <a:r>
              <a:rPr sz="1800" spc="-95" dirty="0">
                <a:latin typeface="Trebuchet MS"/>
                <a:cs typeface="Trebuchet MS"/>
              </a:rPr>
              <a:t> </a:t>
            </a:r>
            <a:r>
              <a:rPr sz="1800" spc="-10" dirty="0">
                <a:latin typeface="Trebuchet MS"/>
                <a:cs typeface="Trebuchet MS"/>
              </a:rPr>
              <a:t>fidélité</a:t>
            </a:r>
            <a:endParaRPr sz="1800">
              <a:latin typeface="Trebuchet MS"/>
              <a:cs typeface="Trebuchet MS"/>
            </a:endParaRPr>
          </a:p>
          <a:p>
            <a:pPr marL="298450" indent="-285750">
              <a:lnSpc>
                <a:spcPct val="100000"/>
              </a:lnSpc>
              <a:buClr>
                <a:srgbClr val="00AF50"/>
              </a:buClr>
              <a:buFont typeface="Wingdings"/>
              <a:buChar char=""/>
              <a:tabLst>
                <a:tab pos="298450" algn="l"/>
              </a:tabLst>
            </a:pPr>
            <a:r>
              <a:rPr sz="1800" spc="-55" dirty="0">
                <a:latin typeface="Trebuchet MS"/>
                <a:cs typeface="Trebuchet MS"/>
              </a:rPr>
              <a:t>Tables</a:t>
            </a:r>
            <a:r>
              <a:rPr sz="1800" spc="-155" dirty="0">
                <a:latin typeface="Trebuchet MS"/>
                <a:cs typeface="Trebuchet MS"/>
              </a:rPr>
              <a:t> </a:t>
            </a:r>
            <a:r>
              <a:rPr sz="1800" spc="-95" dirty="0">
                <a:latin typeface="Trebuchet MS"/>
                <a:cs typeface="Trebuchet MS"/>
              </a:rPr>
              <a:t>et</a:t>
            </a:r>
            <a:r>
              <a:rPr sz="1800" spc="-155" dirty="0">
                <a:latin typeface="Trebuchet MS"/>
                <a:cs typeface="Trebuchet MS"/>
              </a:rPr>
              <a:t> </a:t>
            </a:r>
            <a:r>
              <a:rPr sz="1800" spc="-10" dirty="0">
                <a:latin typeface="Trebuchet MS"/>
                <a:cs typeface="Trebuchet MS"/>
              </a:rPr>
              <a:t>chaises</a:t>
            </a:r>
            <a:endParaRPr sz="1800">
              <a:latin typeface="Trebuchet MS"/>
              <a:cs typeface="Trebuchet MS"/>
            </a:endParaRPr>
          </a:p>
          <a:p>
            <a:pPr marL="298450" indent="-285750">
              <a:lnSpc>
                <a:spcPct val="100000"/>
              </a:lnSpc>
              <a:buClr>
                <a:srgbClr val="00AF50"/>
              </a:buClr>
              <a:buFont typeface="Wingdings"/>
              <a:buChar char=""/>
              <a:tabLst>
                <a:tab pos="298450" algn="l"/>
              </a:tabLst>
            </a:pPr>
            <a:r>
              <a:rPr sz="1800" spc="-10" dirty="0">
                <a:latin typeface="Trebuchet MS"/>
                <a:cs typeface="Trebuchet MS"/>
              </a:rPr>
              <a:t>Bibliothèque</a:t>
            </a:r>
            <a:endParaRPr sz="1800">
              <a:latin typeface="Trebuchet MS"/>
              <a:cs typeface="Trebuchet MS"/>
            </a:endParaRPr>
          </a:p>
          <a:p>
            <a:pPr marL="298450" indent="-285750">
              <a:lnSpc>
                <a:spcPct val="100000"/>
              </a:lnSpc>
              <a:buClr>
                <a:srgbClr val="00AF50"/>
              </a:buClr>
              <a:buFont typeface="Wingdings"/>
              <a:buChar char=""/>
              <a:tabLst>
                <a:tab pos="298450" algn="l"/>
              </a:tabLst>
            </a:pPr>
            <a:r>
              <a:rPr sz="1800" spc="-10" dirty="0">
                <a:latin typeface="Trebuchet MS"/>
                <a:cs typeface="Trebuchet MS"/>
              </a:rPr>
              <a:t>Salle</a:t>
            </a:r>
            <a:r>
              <a:rPr sz="1800" spc="-150" dirty="0">
                <a:latin typeface="Trebuchet MS"/>
                <a:cs typeface="Trebuchet MS"/>
              </a:rPr>
              <a:t> </a:t>
            </a:r>
            <a:r>
              <a:rPr sz="1800" spc="-25" dirty="0">
                <a:latin typeface="Trebuchet MS"/>
                <a:cs typeface="Trebuchet MS"/>
              </a:rPr>
              <a:t>de</a:t>
            </a:r>
            <a:r>
              <a:rPr sz="1800" spc="-135" dirty="0">
                <a:latin typeface="Trebuchet MS"/>
                <a:cs typeface="Trebuchet MS"/>
              </a:rPr>
              <a:t> </a:t>
            </a:r>
            <a:r>
              <a:rPr sz="1800" spc="-60" dirty="0">
                <a:latin typeface="Trebuchet MS"/>
                <a:cs typeface="Trebuchet MS"/>
              </a:rPr>
              <a:t>débriefing</a:t>
            </a:r>
            <a:r>
              <a:rPr sz="1800" spc="-145" dirty="0">
                <a:latin typeface="Trebuchet MS"/>
                <a:cs typeface="Trebuchet MS"/>
              </a:rPr>
              <a:t> </a:t>
            </a:r>
            <a:r>
              <a:rPr sz="1800" spc="-55" dirty="0">
                <a:latin typeface="Trebuchet MS"/>
                <a:cs typeface="Trebuchet MS"/>
              </a:rPr>
              <a:t>peuvent</a:t>
            </a:r>
            <a:r>
              <a:rPr sz="1800" spc="-135" dirty="0">
                <a:latin typeface="Trebuchet MS"/>
                <a:cs typeface="Trebuchet MS"/>
              </a:rPr>
              <a:t> </a:t>
            </a:r>
            <a:r>
              <a:rPr sz="1800" spc="-95" dirty="0">
                <a:latin typeface="Trebuchet MS"/>
                <a:cs typeface="Trebuchet MS"/>
              </a:rPr>
              <a:t>être</a:t>
            </a:r>
            <a:r>
              <a:rPr sz="1800" spc="-130" dirty="0">
                <a:latin typeface="Trebuchet MS"/>
                <a:cs typeface="Trebuchet MS"/>
              </a:rPr>
              <a:t> </a:t>
            </a:r>
            <a:r>
              <a:rPr sz="1800" spc="-55" dirty="0">
                <a:latin typeface="Trebuchet MS"/>
                <a:cs typeface="Trebuchet MS"/>
              </a:rPr>
              <a:t>utiliser</a:t>
            </a:r>
            <a:r>
              <a:rPr sz="1800" spc="-155" dirty="0">
                <a:latin typeface="Trebuchet MS"/>
                <a:cs typeface="Trebuchet MS"/>
              </a:rPr>
              <a:t> </a:t>
            </a:r>
            <a:r>
              <a:rPr sz="1800" spc="-30" dirty="0">
                <a:latin typeface="Trebuchet MS"/>
                <a:cs typeface="Trebuchet MS"/>
              </a:rPr>
              <a:t>pour</a:t>
            </a:r>
            <a:r>
              <a:rPr sz="1800" spc="-150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des</a:t>
            </a:r>
            <a:r>
              <a:rPr sz="1800" spc="-130" dirty="0">
                <a:latin typeface="Trebuchet MS"/>
                <a:cs typeface="Trebuchet MS"/>
              </a:rPr>
              <a:t> </a:t>
            </a:r>
            <a:r>
              <a:rPr sz="1800" spc="-10" dirty="0">
                <a:latin typeface="Trebuchet MS"/>
                <a:cs typeface="Trebuchet MS"/>
              </a:rPr>
              <a:t>travaux</a:t>
            </a:r>
            <a:endParaRPr sz="1800">
              <a:latin typeface="Trebuchet MS"/>
              <a:cs typeface="Trebuchet MS"/>
            </a:endParaRPr>
          </a:p>
          <a:p>
            <a:pPr marL="299085">
              <a:lnSpc>
                <a:spcPct val="100000"/>
              </a:lnSpc>
            </a:pPr>
            <a:r>
              <a:rPr sz="1800" spc="-10" dirty="0">
                <a:latin typeface="Trebuchet MS"/>
                <a:cs typeface="Trebuchet MS"/>
              </a:rPr>
              <a:t>d’équipe</a:t>
            </a:r>
            <a:endParaRPr sz="1800">
              <a:latin typeface="Trebuchet MS"/>
              <a:cs typeface="Trebuchet MS"/>
            </a:endParaRPr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70573" y="2202433"/>
            <a:ext cx="2030983" cy="270802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520442" y="2204466"/>
            <a:ext cx="2029586" cy="2705989"/>
          </a:xfrm>
          <a:prstGeom prst="rect">
            <a:avLst/>
          </a:prstGeom>
        </p:spPr>
      </p:pic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pc="10" dirty="0"/>
              <a:t>CONTENU</a:t>
            </a:r>
            <a:r>
              <a:rPr spc="55" dirty="0"/>
              <a:t> </a:t>
            </a:r>
            <a:r>
              <a:rPr spc="-10" dirty="0"/>
              <a:t>GÉNÉRAL</a:t>
            </a:r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fld id="{81D60167-4931-47E6-BA6A-407CBD079E47}" type="slidenum">
              <a:rPr spc="-25" dirty="0"/>
              <a:t>25</a:t>
            </a:fld>
            <a:endParaRPr spc="-25" dirty="0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BED3AC53-5A82-6456-F403-6D3BB2A3B1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800" y="6398359"/>
            <a:ext cx="957155" cy="323116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Fonctionnement</a:t>
            </a:r>
            <a:r>
              <a:rPr spc="-145" dirty="0"/>
              <a:t> </a:t>
            </a:r>
            <a:r>
              <a:rPr dirty="0"/>
              <a:t>des</a:t>
            </a:r>
            <a:r>
              <a:rPr spc="-165" dirty="0"/>
              <a:t> </a:t>
            </a:r>
            <a:r>
              <a:rPr spc="-10" dirty="0"/>
              <a:t>laboratoires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6350" y="6350000"/>
            <a:ext cx="12204700" cy="377825"/>
            <a:chOff x="-6350" y="6350000"/>
            <a:chExt cx="12204700" cy="37782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6356350"/>
              <a:ext cx="12192000" cy="36512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6356350"/>
              <a:ext cx="12192000" cy="365125"/>
            </a:xfrm>
            <a:custGeom>
              <a:avLst/>
              <a:gdLst/>
              <a:ahLst/>
              <a:cxnLst/>
              <a:rect l="l" t="t" r="r" b="b"/>
              <a:pathLst>
                <a:path w="12192000" h="365125">
                  <a:moveTo>
                    <a:pt x="0" y="365125"/>
                  </a:moveTo>
                  <a:lnTo>
                    <a:pt x="12192000" y="365125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365125"/>
                  </a:lnTo>
                  <a:close/>
                </a:path>
              </a:pathLst>
            </a:custGeom>
            <a:ln w="12700">
              <a:solidFill>
                <a:srgbClr val="155F8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859019" y="392071"/>
            <a:ext cx="1809975" cy="590632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912875" y="2055241"/>
            <a:ext cx="10366375" cy="0"/>
          </a:xfrm>
          <a:custGeom>
            <a:avLst/>
            <a:gdLst/>
            <a:ahLst/>
            <a:cxnLst/>
            <a:rect l="l" t="t" r="r" b="b"/>
            <a:pathLst>
              <a:path w="10366375">
                <a:moveTo>
                  <a:pt x="0" y="0"/>
                </a:moveTo>
                <a:lnTo>
                  <a:pt x="10366248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916939" y="2226945"/>
            <a:ext cx="5268595" cy="30753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Times New Roman"/>
                <a:cs typeface="Times New Roman"/>
              </a:rPr>
              <a:t>Nettoyage</a:t>
            </a:r>
            <a:r>
              <a:rPr sz="2000" b="1" spc="-4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/</a:t>
            </a:r>
            <a:r>
              <a:rPr sz="2000" b="1" spc="-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désinfection</a:t>
            </a:r>
            <a:r>
              <a:rPr sz="2000" b="1" spc="-5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des</a:t>
            </a:r>
            <a:r>
              <a:rPr sz="2000" b="1" spc="-10" dirty="0">
                <a:latin typeface="Times New Roman"/>
                <a:cs typeface="Times New Roman"/>
              </a:rPr>
              <a:t> surfaces</a:t>
            </a:r>
            <a:endParaRPr sz="20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spcBef>
                <a:spcPts val="2165"/>
              </a:spcBef>
            </a:pPr>
            <a:r>
              <a:rPr sz="1800" dirty="0">
                <a:latin typeface="Times New Roman"/>
                <a:cs typeface="Times New Roman"/>
              </a:rPr>
              <a:t>Le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matériel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nécessaire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au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nettoyage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et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la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désinfection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Times New Roman"/>
                <a:cs typeface="Times New Roman"/>
              </a:rPr>
              <a:t>des </a:t>
            </a:r>
            <a:r>
              <a:rPr sz="1800" dirty="0">
                <a:latin typeface="Times New Roman"/>
                <a:cs typeface="Times New Roman"/>
              </a:rPr>
              <a:t>surfaces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ou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des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casiers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est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mis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à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votre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disposition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Times New Roman"/>
                <a:cs typeface="Times New Roman"/>
              </a:rPr>
              <a:t>au </a:t>
            </a:r>
            <a:r>
              <a:rPr sz="1800" spc="-10" dirty="0">
                <a:latin typeface="Times New Roman"/>
                <a:cs typeface="Times New Roman"/>
              </a:rPr>
              <a:t>besoin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endParaRPr sz="1800">
              <a:latin typeface="Times New Roman"/>
              <a:cs typeface="Times New Roman"/>
            </a:endParaRPr>
          </a:p>
          <a:p>
            <a:pPr marL="297815" marR="8255" indent="-285750">
              <a:lnSpc>
                <a:spcPct val="100000"/>
              </a:lnSpc>
              <a:buClr>
                <a:srgbClr val="00AF50"/>
              </a:buClr>
              <a:buFont typeface="Wingdings"/>
              <a:buChar char=""/>
              <a:tabLst>
                <a:tab pos="299085" algn="l"/>
              </a:tabLst>
            </a:pPr>
            <a:r>
              <a:rPr sz="1800" dirty="0">
                <a:latin typeface="Times New Roman"/>
                <a:cs typeface="Times New Roman"/>
              </a:rPr>
              <a:t>Microfibres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vertes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sur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chacune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des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tables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et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des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tables 	</a:t>
            </a:r>
            <a:r>
              <a:rPr sz="1800" dirty="0">
                <a:latin typeface="Times New Roman"/>
                <a:cs typeface="Times New Roman"/>
              </a:rPr>
              <a:t>de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chevets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des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salles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de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démonstrations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et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Times New Roman"/>
                <a:cs typeface="Times New Roman"/>
              </a:rPr>
              <a:t>de 	</a:t>
            </a:r>
            <a:r>
              <a:rPr sz="1800" spc="-10" dirty="0">
                <a:latin typeface="Times New Roman"/>
                <a:cs typeface="Times New Roman"/>
              </a:rPr>
              <a:t>simulation</a:t>
            </a:r>
            <a:endParaRPr sz="1800">
              <a:latin typeface="Times New Roman"/>
              <a:cs typeface="Times New Roman"/>
            </a:endParaRPr>
          </a:p>
          <a:p>
            <a:pPr marL="297815" marR="740410" indent="-285750">
              <a:lnSpc>
                <a:spcPct val="100000"/>
              </a:lnSpc>
              <a:buClr>
                <a:srgbClr val="00AF50"/>
              </a:buClr>
              <a:buFont typeface="Wingdings"/>
              <a:buChar char=""/>
              <a:tabLst>
                <a:tab pos="299085" algn="l"/>
              </a:tabLst>
            </a:pPr>
            <a:r>
              <a:rPr sz="1800" dirty="0">
                <a:latin typeface="Times New Roman"/>
                <a:cs typeface="Times New Roman"/>
              </a:rPr>
              <a:t>Bouteilles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de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désinfectants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situées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aux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mêmes 	endroits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766431" y="2202433"/>
            <a:ext cx="2866389" cy="3821810"/>
          </a:xfrm>
          <a:prstGeom prst="rect">
            <a:avLst/>
          </a:prstGeom>
        </p:spPr>
      </p:pic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pc="10" dirty="0"/>
              <a:t>CONTENU</a:t>
            </a:r>
            <a:r>
              <a:rPr spc="55" dirty="0"/>
              <a:t> </a:t>
            </a:r>
            <a:r>
              <a:rPr spc="-10" dirty="0"/>
              <a:t>GÉNÉRAL</a:t>
            </a:r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fld id="{81D60167-4931-47E6-BA6A-407CBD079E47}" type="slidenum">
              <a:rPr spc="-25" dirty="0"/>
              <a:t>26</a:t>
            </a:fld>
            <a:endParaRPr spc="-25" dirty="0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7101647-E9E0-5FE5-B0E4-DE11ADE2AC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6383119"/>
            <a:ext cx="957155" cy="323116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39" y="2992958"/>
            <a:ext cx="7163434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85" dirty="0"/>
              <a:t>V</a:t>
            </a:r>
            <a:r>
              <a:rPr spc="40" dirty="0"/>
              <a:t>olet</a:t>
            </a:r>
            <a:r>
              <a:rPr spc="-100" dirty="0"/>
              <a:t> </a:t>
            </a:r>
            <a:r>
              <a:rPr dirty="0"/>
              <a:t>développement</a:t>
            </a:r>
            <a:r>
              <a:rPr spc="-105" dirty="0"/>
              <a:t> </a:t>
            </a:r>
            <a:r>
              <a:rPr spc="-10" dirty="0"/>
              <a:t>durable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6350" y="6350000"/>
            <a:ext cx="12204700" cy="377825"/>
            <a:chOff x="-6350" y="6350000"/>
            <a:chExt cx="12204700" cy="37782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6356350"/>
              <a:ext cx="12192000" cy="36512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6356350"/>
              <a:ext cx="12192000" cy="365125"/>
            </a:xfrm>
            <a:custGeom>
              <a:avLst/>
              <a:gdLst/>
              <a:ahLst/>
              <a:cxnLst/>
              <a:rect l="l" t="t" r="r" b="b"/>
              <a:pathLst>
                <a:path w="12192000" h="365125">
                  <a:moveTo>
                    <a:pt x="0" y="365125"/>
                  </a:moveTo>
                  <a:lnTo>
                    <a:pt x="12192000" y="365125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365125"/>
                  </a:lnTo>
                  <a:close/>
                </a:path>
              </a:pathLst>
            </a:custGeom>
            <a:ln w="12700">
              <a:solidFill>
                <a:srgbClr val="155F8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859019" y="392071"/>
            <a:ext cx="1809975" cy="590632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838200" y="3979290"/>
            <a:ext cx="10366375" cy="0"/>
          </a:xfrm>
          <a:custGeom>
            <a:avLst/>
            <a:gdLst/>
            <a:ahLst/>
            <a:cxnLst/>
            <a:rect l="l" t="t" r="r" b="b"/>
            <a:pathLst>
              <a:path w="10366375">
                <a:moveTo>
                  <a:pt x="0" y="0"/>
                </a:moveTo>
                <a:lnTo>
                  <a:pt x="10366248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pc="10" dirty="0"/>
              <a:t>CONTENU</a:t>
            </a:r>
            <a:r>
              <a:rPr spc="55" dirty="0"/>
              <a:t> </a:t>
            </a:r>
            <a:r>
              <a:rPr spc="-10" dirty="0"/>
              <a:t>GÉNÉRAL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fld id="{81D60167-4931-47E6-BA6A-407CBD079E47}" type="slidenum">
              <a:rPr spc="-25" dirty="0"/>
              <a:t>27</a:t>
            </a:fld>
            <a:endParaRPr spc="-25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94DE23E-12F7-3801-804F-C468787A21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" y="6398359"/>
            <a:ext cx="957155" cy="323116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90" dirty="0"/>
              <a:t>V</a:t>
            </a:r>
            <a:r>
              <a:rPr spc="30" dirty="0"/>
              <a:t>olet</a:t>
            </a:r>
            <a:r>
              <a:rPr spc="-135" dirty="0"/>
              <a:t> </a:t>
            </a:r>
            <a:r>
              <a:rPr dirty="0"/>
              <a:t>développement</a:t>
            </a:r>
            <a:r>
              <a:rPr spc="-155" dirty="0"/>
              <a:t> </a:t>
            </a:r>
            <a:r>
              <a:rPr spc="-10" dirty="0"/>
              <a:t>durable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6350" y="6350000"/>
            <a:ext cx="12204700" cy="377825"/>
            <a:chOff x="-6350" y="6350000"/>
            <a:chExt cx="12204700" cy="37782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6356350"/>
              <a:ext cx="12192000" cy="36512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6356350"/>
              <a:ext cx="12192000" cy="365125"/>
            </a:xfrm>
            <a:custGeom>
              <a:avLst/>
              <a:gdLst/>
              <a:ahLst/>
              <a:cxnLst/>
              <a:rect l="l" t="t" r="r" b="b"/>
              <a:pathLst>
                <a:path w="12192000" h="365125">
                  <a:moveTo>
                    <a:pt x="0" y="365125"/>
                  </a:moveTo>
                  <a:lnTo>
                    <a:pt x="12192000" y="365125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365125"/>
                  </a:lnTo>
                  <a:close/>
                </a:path>
              </a:pathLst>
            </a:custGeom>
            <a:ln w="12700">
              <a:solidFill>
                <a:srgbClr val="155F8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859019" y="392071"/>
            <a:ext cx="1809975" cy="590632"/>
          </a:xfrm>
          <a:prstGeom prst="rect">
            <a:avLst/>
          </a:prstGeom>
        </p:spPr>
      </p:pic>
      <p:grpSp>
        <p:nvGrpSpPr>
          <p:cNvPr id="7" name="object 7"/>
          <p:cNvGrpSpPr/>
          <p:nvPr/>
        </p:nvGrpSpPr>
        <p:grpSpPr>
          <a:xfrm>
            <a:off x="579755" y="2048891"/>
            <a:ext cx="10699750" cy="4226560"/>
            <a:chOff x="579755" y="2048891"/>
            <a:chExt cx="10699750" cy="4226560"/>
          </a:xfrm>
        </p:grpSpPr>
        <p:sp>
          <p:nvSpPr>
            <p:cNvPr id="8" name="object 8"/>
            <p:cNvSpPr/>
            <p:nvPr/>
          </p:nvSpPr>
          <p:spPr>
            <a:xfrm>
              <a:off x="912876" y="2055241"/>
              <a:ext cx="10366375" cy="0"/>
            </a:xfrm>
            <a:custGeom>
              <a:avLst/>
              <a:gdLst/>
              <a:ahLst/>
              <a:cxnLst/>
              <a:rect l="l" t="t" r="r" b="b"/>
              <a:pathLst>
                <a:path w="10366375">
                  <a:moveTo>
                    <a:pt x="0" y="0"/>
                  </a:moveTo>
                  <a:lnTo>
                    <a:pt x="10366248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79755" y="4410964"/>
              <a:ext cx="1336928" cy="1782546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041525" y="4410964"/>
              <a:ext cx="1397889" cy="1863966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79755" y="2091436"/>
              <a:ext cx="3045586" cy="2284222"/>
            </a:xfrm>
            <a:prstGeom prst="rect">
              <a:avLst/>
            </a:prstGeom>
          </p:spPr>
        </p:pic>
      </p:grpSp>
      <p:sp>
        <p:nvSpPr>
          <p:cNvPr id="12" name="object 1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220345">
              <a:lnSpc>
                <a:spcPct val="100000"/>
              </a:lnSpc>
              <a:spcBef>
                <a:spcPts val="95"/>
              </a:spcBef>
            </a:pPr>
            <a:r>
              <a:rPr dirty="0"/>
              <a:t>Un</a:t>
            </a:r>
            <a:r>
              <a:rPr spc="-240" dirty="0"/>
              <a:t> </a:t>
            </a:r>
            <a:r>
              <a:rPr spc="-140" dirty="0"/>
              <a:t>projet</a:t>
            </a:r>
            <a:r>
              <a:rPr spc="-235" dirty="0"/>
              <a:t> </a:t>
            </a:r>
            <a:r>
              <a:rPr spc="-35" dirty="0"/>
              <a:t>de</a:t>
            </a:r>
            <a:r>
              <a:rPr spc="-220" dirty="0"/>
              <a:t> </a:t>
            </a:r>
            <a:r>
              <a:rPr spc="-50" dirty="0"/>
              <a:t>développement</a:t>
            </a:r>
            <a:r>
              <a:rPr spc="-235" dirty="0"/>
              <a:t> </a:t>
            </a:r>
            <a:r>
              <a:rPr spc="-65" dirty="0"/>
              <a:t>durable</a:t>
            </a:r>
            <a:r>
              <a:rPr spc="-225" dirty="0"/>
              <a:t> </a:t>
            </a:r>
            <a:r>
              <a:rPr dirty="0"/>
              <a:t>a</a:t>
            </a:r>
            <a:r>
              <a:rPr spc="-225" dirty="0"/>
              <a:t> </a:t>
            </a:r>
            <a:r>
              <a:rPr spc="-25" dirty="0"/>
              <a:t>été </a:t>
            </a:r>
            <a:r>
              <a:rPr spc="-55" dirty="0"/>
              <a:t>instauré</a:t>
            </a:r>
            <a:r>
              <a:rPr spc="-235" dirty="0"/>
              <a:t> </a:t>
            </a:r>
            <a:r>
              <a:rPr dirty="0"/>
              <a:t>au</a:t>
            </a:r>
            <a:r>
              <a:rPr spc="-210" dirty="0"/>
              <a:t> </a:t>
            </a:r>
            <a:r>
              <a:rPr spc="-95" dirty="0"/>
              <a:t>laboratoire</a:t>
            </a:r>
            <a:r>
              <a:rPr spc="-245" dirty="0"/>
              <a:t> </a:t>
            </a:r>
            <a:r>
              <a:rPr spc="55" dirty="0"/>
              <a:t>des</a:t>
            </a:r>
            <a:r>
              <a:rPr spc="-215" dirty="0"/>
              <a:t> </a:t>
            </a:r>
            <a:r>
              <a:rPr spc="-10" dirty="0"/>
              <a:t>sciences infirmières</a:t>
            </a:r>
          </a:p>
          <a:p>
            <a:pPr>
              <a:lnSpc>
                <a:spcPct val="100000"/>
              </a:lnSpc>
              <a:spcBef>
                <a:spcPts val="110"/>
              </a:spcBef>
            </a:pPr>
            <a:endParaRPr spc="-10" dirty="0"/>
          </a:p>
          <a:p>
            <a:pPr marL="12700" marR="5080">
              <a:lnSpc>
                <a:spcPct val="100000"/>
              </a:lnSpc>
            </a:pPr>
            <a:r>
              <a:rPr dirty="0"/>
              <a:t>Vous</a:t>
            </a:r>
            <a:r>
              <a:rPr spc="-195" dirty="0"/>
              <a:t> </a:t>
            </a:r>
            <a:r>
              <a:rPr spc="-114" dirty="0"/>
              <a:t>trouverez</a:t>
            </a:r>
            <a:r>
              <a:rPr spc="-215" dirty="0"/>
              <a:t> </a:t>
            </a:r>
            <a:r>
              <a:rPr spc="-100" dirty="0"/>
              <a:t>différents</a:t>
            </a:r>
            <a:r>
              <a:rPr spc="-215" dirty="0"/>
              <a:t> </a:t>
            </a:r>
            <a:r>
              <a:rPr spc="70" dirty="0"/>
              <a:t>bacs</a:t>
            </a:r>
            <a:r>
              <a:rPr spc="-200" dirty="0"/>
              <a:t> </a:t>
            </a:r>
            <a:r>
              <a:rPr spc="-40" dirty="0"/>
              <a:t>de</a:t>
            </a:r>
            <a:r>
              <a:rPr spc="-200" dirty="0"/>
              <a:t> </a:t>
            </a:r>
            <a:r>
              <a:rPr spc="-10" dirty="0"/>
              <a:t>couleur </a:t>
            </a:r>
            <a:r>
              <a:rPr spc="55" dirty="0"/>
              <a:t>dans</a:t>
            </a:r>
            <a:r>
              <a:rPr spc="-210" dirty="0"/>
              <a:t> </a:t>
            </a:r>
            <a:r>
              <a:rPr dirty="0"/>
              <a:t>chacune</a:t>
            </a:r>
            <a:r>
              <a:rPr spc="-204" dirty="0"/>
              <a:t> </a:t>
            </a:r>
            <a:r>
              <a:rPr spc="55" dirty="0"/>
              <a:t>des</a:t>
            </a:r>
            <a:r>
              <a:rPr spc="-210" dirty="0"/>
              <a:t> </a:t>
            </a:r>
            <a:r>
              <a:rPr dirty="0"/>
              <a:t>salles</a:t>
            </a:r>
            <a:r>
              <a:rPr spc="-229" dirty="0"/>
              <a:t> </a:t>
            </a:r>
            <a:r>
              <a:rPr spc="-140" dirty="0"/>
              <a:t>et</a:t>
            </a:r>
            <a:r>
              <a:rPr spc="-235" dirty="0"/>
              <a:t> </a:t>
            </a:r>
            <a:r>
              <a:rPr spc="50" dirty="0"/>
              <a:t>dans</a:t>
            </a:r>
            <a:r>
              <a:rPr spc="-215" dirty="0"/>
              <a:t> </a:t>
            </a:r>
            <a:r>
              <a:rPr spc="-90" dirty="0"/>
              <a:t>le</a:t>
            </a:r>
            <a:r>
              <a:rPr spc="-229" dirty="0"/>
              <a:t> </a:t>
            </a:r>
            <a:r>
              <a:rPr spc="-30" dirty="0"/>
              <a:t>corridor </a:t>
            </a:r>
            <a:r>
              <a:rPr spc="-45" dirty="0"/>
              <a:t>d’entrée.</a:t>
            </a:r>
          </a:p>
        </p:txBody>
      </p:sp>
      <p:sp>
        <p:nvSpPr>
          <p:cNvPr id="14" name="object 1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pc="10" dirty="0"/>
              <a:t>CONTENU</a:t>
            </a:r>
            <a:r>
              <a:rPr spc="55" dirty="0"/>
              <a:t> </a:t>
            </a:r>
            <a:r>
              <a:rPr spc="-10" dirty="0"/>
              <a:t>GÉNÉRAL</a:t>
            </a:r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fld id="{81D60167-4931-47E6-BA6A-407CBD079E47}" type="slidenum">
              <a:rPr spc="-25" dirty="0"/>
              <a:t>28</a:t>
            </a:fld>
            <a:endParaRPr spc="-25" dirty="0"/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763C4633-6818-1462-C2FC-B521B207D5C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800" y="6398359"/>
            <a:ext cx="957155" cy="323116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90" dirty="0"/>
              <a:t>V</a:t>
            </a:r>
            <a:r>
              <a:rPr spc="30" dirty="0"/>
              <a:t>olet</a:t>
            </a:r>
            <a:r>
              <a:rPr spc="-135" dirty="0"/>
              <a:t> </a:t>
            </a:r>
            <a:r>
              <a:rPr dirty="0"/>
              <a:t>développement</a:t>
            </a:r>
            <a:r>
              <a:rPr spc="-155" dirty="0"/>
              <a:t> </a:t>
            </a:r>
            <a:r>
              <a:rPr spc="-10" dirty="0"/>
              <a:t>durable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6350" y="6350000"/>
            <a:ext cx="12204700" cy="377825"/>
            <a:chOff x="-6350" y="6350000"/>
            <a:chExt cx="12204700" cy="37782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6356350"/>
              <a:ext cx="12192000" cy="36512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6356350"/>
              <a:ext cx="12192000" cy="365125"/>
            </a:xfrm>
            <a:custGeom>
              <a:avLst/>
              <a:gdLst/>
              <a:ahLst/>
              <a:cxnLst/>
              <a:rect l="l" t="t" r="r" b="b"/>
              <a:pathLst>
                <a:path w="12192000" h="365125">
                  <a:moveTo>
                    <a:pt x="0" y="365125"/>
                  </a:moveTo>
                  <a:lnTo>
                    <a:pt x="12192000" y="365125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365125"/>
                  </a:lnTo>
                  <a:close/>
                </a:path>
              </a:pathLst>
            </a:custGeom>
            <a:ln w="12700">
              <a:solidFill>
                <a:srgbClr val="155F8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859019" y="392071"/>
            <a:ext cx="1809975" cy="590632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912875" y="2055241"/>
            <a:ext cx="10366375" cy="0"/>
          </a:xfrm>
          <a:custGeom>
            <a:avLst/>
            <a:gdLst/>
            <a:ahLst/>
            <a:cxnLst/>
            <a:rect l="l" t="t" r="r" b="b"/>
            <a:pathLst>
              <a:path w="10366375">
                <a:moveTo>
                  <a:pt x="0" y="0"/>
                </a:moveTo>
                <a:lnTo>
                  <a:pt x="10366248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1207477" y="3778072"/>
            <a:ext cx="5417185" cy="2440940"/>
            <a:chOff x="1207477" y="3778072"/>
            <a:chExt cx="5417185" cy="2440940"/>
          </a:xfrm>
        </p:grpSpPr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07477" y="3778072"/>
              <a:ext cx="5416677" cy="2431034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617726" y="4096511"/>
              <a:ext cx="914400" cy="2112645"/>
            </a:xfrm>
            <a:custGeom>
              <a:avLst/>
              <a:gdLst/>
              <a:ahLst/>
              <a:cxnLst/>
              <a:rect l="l" t="t" r="r" b="b"/>
              <a:pathLst>
                <a:path w="914400" h="2112645">
                  <a:moveTo>
                    <a:pt x="0" y="1056258"/>
                  </a:moveTo>
                  <a:lnTo>
                    <a:pt x="834" y="991919"/>
                  </a:lnTo>
                  <a:lnTo>
                    <a:pt x="3306" y="928598"/>
                  </a:lnTo>
                  <a:lnTo>
                    <a:pt x="7367" y="866406"/>
                  </a:lnTo>
                  <a:lnTo>
                    <a:pt x="12969" y="805455"/>
                  </a:lnTo>
                  <a:lnTo>
                    <a:pt x="20065" y="745854"/>
                  </a:lnTo>
                  <a:lnTo>
                    <a:pt x="28606" y="687714"/>
                  </a:lnTo>
                  <a:lnTo>
                    <a:pt x="38546" y="631145"/>
                  </a:lnTo>
                  <a:lnTo>
                    <a:pt x="49835" y="576258"/>
                  </a:lnTo>
                  <a:lnTo>
                    <a:pt x="62427" y="523164"/>
                  </a:lnTo>
                  <a:lnTo>
                    <a:pt x="76273" y="471973"/>
                  </a:lnTo>
                  <a:lnTo>
                    <a:pt x="91326" y="422796"/>
                  </a:lnTo>
                  <a:lnTo>
                    <a:pt x="107537" y="375743"/>
                  </a:lnTo>
                  <a:lnTo>
                    <a:pt x="124858" y="330924"/>
                  </a:lnTo>
                  <a:lnTo>
                    <a:pt x="143243" y="288451"/>
                  </a:lnTo>
                  <a:lnTo>
                    <a:pt x="162643" y="248433"/>
                  </a:lnTo>
                  <a:lnTo>
                    <a:pt x="183010" y="210982"/>
                  </a:lnTo>
                  <a:lnTo>
                    <a:pt x="204297" y="176207"/>
                  </a:lnTo>
                  <a:lnTo>
                    <a:pt x="226455" y="144220"/>
                  </a:lnTo>
                  <a:lnTo>
                    <a:pt x="273194" y="89049"/>
                  </a:lnTo>
                  <a:lnTo>
                    <a:pt x="322845" y="46354"/>
                  </a:lnTo>
                  <a:lnTo>
                    <a:pt x="375025" y="17019"/>
                  </a:lnTo>
                  <a:lnTo>
                    <a:pt x="429351" y="1927"/>
                  </a:lnTo>
                  <a:lnTo>
                    <a:pt x="457200" y="0"/>
                  </a:lnTo>
                  <a:lnTo>
                    <a:pt x="485061" y="1927"/>
                  </a:lnTo>
                  <a:lnTo>
                    <a:pt x="539408" y="17019"/>
                  </a:lnTo>
                  <a:lnTo>
                    <a:pt x="591601" y="46354"/>
                  </a:lnTo>
                  <a:lnTo>
                    <a:pt x="641259" y="89049"/>
                  </a:lnTo>
                  <a:lnTo>
                    <a:pt x="688001" y="144220"/>
                  </a:lnTo>
                  <a:lnTo>
                    <a:pt x="710158" y="176207"/>
                  </a:lnTo>
                  <a:lnTo>
                    <a:pt x="731443" y="210982"/>
                  </a:lnTo>
                  <a:lnTo>
                    <a:pt x="751808" y="248433"/>
                  </a:lnTo>
                  <a:lnTo>
                    <a:pt x="771205" y="288451"/>
                  </a:lnTo>
                  <a:lnTo>
                    <a:pt x="789586" y="330924"/>
                  </a:lnTo>
                  <a:lnTo>
                    <a:pt x="806904" y="375743"/>
                  </a:lnTo>
                  <a:lnTo>
                    <a:pt x="823111" y="422796"/>
                  </a:lnTo>
                  <a:lnTo>
                    <a:pt x="838159" y="471973"/>
                  </a:lnTo>
                  <a:lnTo>
                    <a:pt x="852000" y="523164"/>
                  </a:lnTo>
                  <a:lnTo>
                    <a:pt x="864587" y="576258"/>
                  </a:lnTo>
                  <a:lnTo>
                    <a:pt x="875872" y="631145"/>
                  </a:lnTo>
                  <a:lnTo>
                    <a:pt x="885807" y="687714"/>
                  </a:lnTo>
                  <a:lnTo>
                    <a:pt x="894345" y="745854"/>
                  </a:lnTo>
                  <a:lnTo>
                    <a:pt x="901437" y="805455"/>
                  </a:lnTo>
                  <a:lnTo>
                    <a:pt x="907037" y="866406"/>
                  </a:lnTo>
                  <a:lnTo>
                    <a:pt x="911095" y="928598"/>
                  </a:lnTo>
                  <a:lnTo>
                    <a:pt x="913565" y="991919"/>
                  </a:lnTo>
                  <a:lnTo>
                    <a:pt x="914400" y="1056258"/>
                  </a:lnTo>
                  <a:lnTo>
                    <a:pt x="913565" y="1120609"/>
                  </a:lnTo>
                  <a:lnTo>
                    <a:pt x="911095" y="1183940"/>
                  </a:lnTo>
                  <a:lnTo>
                    <a:pt x="907037" y="1246140"/>
                  </a:lnTo>
                  <a:lnTo>
                    <a:pt x="901437" y="1307099"/>
                  </a:lnTo>
                  <a:lnTo>
                    <a:pt x="894345" y="1366708"/>
                  </a:lnTo>
                  <a:lnTo>
                    <a:pt x="885807" y="1424854"/>
                  </a:lnTo>
                  <a:lnTo>
                    <a:pt x="875872" y="1481428"/>
                  </a:lnTo>
                  <a:lnTo>
                    <a:pt x="864587" y="1536320"/>
                  </a:lnTo>
                  <a:lnTo>
                    <a:pt x="852000" y="1589418"/>
                  </a:lnTo>
                  <a:lnTo>
                    <a:pt x="838159" y="1640612"/>
                  </a:lnTo>
                  <a:lnTo>
                    <a:pt x="823111" y="1689792"/>
                  </a:lnTo>
                  <a:lnTo>
                    <a:pt x="806904" y="1736848"/>
                  </a:lnTo>
                  <a:lnTo>
                    <a:pt x="789586" y="1781668"/>
                  </a:lnTo>
                  <a:lnTo>
                    <a:pt x="771205" y="1824143"/>
                  </a:lnTo>
                  <a:lnTo>
                    <a:pt x="751808" y="1864162"/>
                  </a:lnTo>
                  <a:lnTo>
                    <a:pt x="731443" y="1901614"/>
                  </a:lnTo>
                  <a:lnTo>
                    <a:pt x="710158" y="1936389"/>
                  </a:lnTo>
                  <a:lnTo>
                    <a:pt x="688001" y="1968376"/>
                  </a:lnTo>
                  <a:lnTo>
                    <a:pt x="641259" y="2023547"/>
                  </a:lnTo>
                  <a:lnTo>
                    <a:pt x="591601" y="2066241"/>
                  </a:lnTo>
                  <a:lnTo>
                    <a:pt x="539408" y="2095575"/>
                  </a:lnTo>
                  <a:lnTo>
                    <a:pt x="485061" y="2110666"/>
                  </a:lnTo>
                  <a:lnTo>
                    <a:pt x="457200" y="2112594"/>
                  </a:lnTo>
                  <a:lnTo>
                    <a:pt x="429351" y="2110666"/>
                  </a:lnTo>
                  <a:lnTo>
                    <a:pt x="375025" y="2095575"/>
                  </a:lnTo>
                  <a:lnTo>
                    <a:pt x="322845" y="2066241"/>
                  </a:lnTo>
                  <a:lnTo>
                    <a:pt x="273194" y="2023547"/>
                  </a:lnTo>
                  <a:lnTo>
                    <a:pt x="226455" y="1968376"/>
                  </a:lnTo>
                  <a:lnTo>
                    <a:pt x="204297" y="1936389"/>
                  </a:lnTo>
                  <a:lnTo>
                    <a:pt x="183010" y="1901614"/>
                  </a:lnTo>
                  <a:lnTo>
                    <a:pt x="162643" y="1864162"/>
                  </a:lnTo>
                  <a:lnTo>
                    <a:pt x="143243" y="1824143"/>
                  </a:lnTo>
                  <a:lnTo>
                    <a:pt x="124858" y="1781668"/>
                  </a:lnTo>
                  <a:lnTo>
                    <a:pt x="107537" y="1736848"/>
                  </a:lnTo>
                  <a:lnTo>
                    <a:pt x="91326" y="1689792"/>
                  </a:lnTo>
                  <a:lnTo>
                    <a:pt x="76273" y="1640612"/>
                  </a:lnTo>
                  <a:lnTo>
                    <a:pt x="62427" y="1589418"/>
                  </a:lnTo>
                  <a:lnTo>
                    <a:pt x="49835" y="1536320"/>
                  </a:lnTo>
                  <a:lnTo>
                    <a:pt x="38546" y="1481428"/>
                  </a:lnTo>
                  <a:lnTo>
                    <a:pt x="28606" y="1424854"/>
                  </a:lnTo>
                  <a:lnTo>
                    <a:pt x="20065" y="1366708"/>
                  </a:lnTo>
                  <a:lnTo>
                    <a:pt x="12969" y="1307099"/>
                  </a:lnTo>
                  <a:lnTo>
                    <a:pt x="7367" y="1246140"/>
                  </a:lnTo>
                  <a:lnTo>
                    <a:pt x="3306" y="1183940"/>
                  </a:lnTo>
                  <a:lnTo>
                    <a:pt x="834" y="1120609"/>
                  </a:lnTo>
                  <a:lnTo>
                    <a:pt x="0" y="1056258"/>
                  </a:lnTo>
                  <a:close/>
                </a:path>
              </a:pathLst>
            </a:custGeom>
            <a:ln w="1904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991616" y="2070049"/>
            <a:ext cx="6329045" cy="1671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rebuchet MS"/>
                <a:cs typeface="Trebuchet MS"/>
              </a:rPr>
              <a:t>Les</a:t>
            </a:r>
            <a:r>
              <a:rPr sz="1800" spc="-125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poubelles</a:t>
            </a:r>
            <a:r>
              <a:rPr sz="1800" spc="-175" dirty="0">
                <a:latin typeface="Trebuchet MS"/>
                <a:cs typeface="Trebuchet MS"/>
              </a:rPr>
              <a:t> </a:t>
            </a:r>
            <a:r>
              <a:rPr sz="1800" b="1" spc="-30" dirty="0">
                <a:latin typeface="Trebuchet MS"/>
                <a:cs typeface="Trebuchet MS"/>
              </a:rPr>
              <a:t>noires</a:t>
            </a:r>
            <a:r>
              <a:rPr sz="1800" b="1" spc="-130" dirty="0">
                <a:latin typeface="Trebuchet MS"/>
                <a:cs typeface="Trebuchet MS"/>
              </a:rPr>
              <a:t> </a:t>
            </a:r>
            <a:r>
              <a:rPr sz="1800" spc="-35" dirty="0">
                <a:latin typeface="Trebuchet MS"/>
                <a:cs typeface="Trebuchet MS"/>
              </a:rPr>
              <a:t>(</a:t>
            </a:r>
            <a:r>
              <a:rPr sz="1800" b="1" spc="-35" dirty="0">
                <a:solidFill>
                  <a:srgbClr val="7E7E7E"/>
                </a:solidFill>
                <a:latin typeface="Trebuchet MS"/>
                <a:cs typeface="Trebuchet MS"/>
              </a:rPr>
              <a:t>grises</a:t>
            </a:r>
            <a:r>
              <a:rPr sz="1800" spc="-35" dirty="0">
                <a:latin typeface="Trebuchet MS"/>
                <a:cs typeface="Trebuchet MS"/>
              </a:rPr>
              <a:t>)</a:t>
            </a:r>
            <a:r>
              <a:rPr sz="1800" spc="-130" dirty="0">
                <a:latin typeface="Trebuchet MS"/>
                <a:cs typeface="Trebuchet MS"/>
              </a:rPr>
              <a:t> </a:t>
            </a:r>
            <a:r>
              <a:rPr sz="1800" spc="-20" dirty="0">
                <a:latin typeface="Trebuchet MS"/>
                <a:cs typeface="Trebuchet MS"/>
              </a:rPr>
              <a:t>correspondent</a:t>
            </a:r>
            <a:r>
              <a:rPr sz="1800" spc="-145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à</a:t>
            </a:r>
            <a:r>
              <a:rPr sz="1800" spc="-135" dirty="0">
                <a:latin typeface="Trebuchet MS"/>
                <a:cs typeface="Trebuchet MS"/>
              </a:rPr>
              <a:t> </a:t>
            </a:r>
            <a:r>
              <a:rPr sz="1800" spc="-40" dirty="0">
                <a:latin typeface="Trebuchet MS"/>
                <a:cs typeface="Trebuchet MS"/>
              </a:rPr>
              <a:t>la</a:t>
            </a:r>
            <a:r>
              <a:rPr sz="1800" spc="-135" dirty="0">
                <a:latin typeface="Trebuchet MS"/>
                <a:cs typeface="Trebuchet MS"/>
              </a:rPr>
              <a:t> </a:t>
            </a:r>
            <a:r>
              <a:rPr sz="1800" spc="-45" dirty="0">
                <a:latin typeface="Trebuchet MS"/>
                <a:cs typeface="Trebuchet MS"/>
              </a:rPr>
              <a:t>poubelle/bac</a:t>
            </a:r>
            <a:r>
              <a:rPr sz="1800" spc="-140" dirty="0">
                <a:latin typeface="Trebuchet MS"/>
                <a:cs typeface="Trebuchet MS"/>
              </a:rPr>
              <a:t> </a:t>
            </a:r>
            <a:r>
              <a:rPr sz="1800" spc="-50" dirty="0">
                <a:latin typeface="Trebuchet MS"/>
                <a:cs typeface="Trebuchet MS"/>
              </a:rPr>
              <a:t>à</a:t>
            </a:r>
            <a:endParaRPr sz="18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spc="-10" dirty="0">
                <a:latin typeface="Trebuchet MS"/>
                <a:cs typeface="Trebuchet MS"/>
              </a:rPr>
              <a:t>déchets</a:t>
            </a:r>
            <a:endParaRPr sz="1800">
              <a:latin typeface="Trebuchet MS"/>
              <a:cs typeface="Trebuchet MS"/>
            </a:endParaRPr>
          </a:p>
          <a:p>
            <a:pPr marL="298450" indent="-285750">
              <a:lnSpc>
                <a:spcPct val="100000"/>
              </a:lnSpc>
              <a:buClr>
                <a:srgbClr val="00AF50"/>
              </a:buClr>
              <a:buFont typeface="Wingdings"/>
              <a:buChar char=""/>
              <a:tabLst>
                <a:tab pos="298450" algn="l"/>
              </a:tabLst>
            </a:pPr>
            <a:r>
              <a:rPr sz="1800" spc="-30" dirty="0">
                <a:latin typeface="Trebuchet MS"/>
                <a:cs typeface="Trebuchet MS"/>
              </a:rPr>
              <a:t>Matières</a:t>
            </a:r>
            <a:r>
              <a:rPr sz="1800" spc="-135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non</a:t>
            </a:r>
            <a:r>
              <a:rPr sz="1800" spc="-160" dirty="0">
                <a:latin typeface="Trebuchet MS"/>
                <a:cs typeface="Trebuchet MS"/>
              </a:rPr>
              <a:t> </a:t>
            </a:r>
            <a:r>
              <a:rPr sz="1800" spc="-10" dirty="0">
                <a:latin typeface="Trebuchet MS"/>
                <a:cs typeface="Trebuchet MS"/>
              </a:rPr>
              <a:t>recyclables</a:t>
            </a:r>
            <a:endParaRPr sz="1800">
              <a:latin typeface="Trebuchet MS"/>
              <a:cs typeface="Trebuchet MS"/>
            </a:endParaRPr>
          </a:p>
          <a:p>
            <a:pPr marL="298450" indent="-285750">
              <a:lnSpc>
                <a:spcPct val="100000"/>
              </a:lnSpc>
              <a:buClr>
                <a:srgbClr val="00AF50"/>
              </a:buClr>
              <a:buFont typeface="Wingdings"/>
              <a:buChar char=""/>
              <a:tabLst>
                <a:tab pos="298450" algn="l"/>
              </a:tabLst>
            </a:pPr>
            <a:r>
              <a:rPr sz="1800" spc="-30" dirty="0">
                <a:latin typeface="Trebuchet MS"/>
                <a:cs typeface="Trebuchet MS"/>
              </a:rPr>
              <a:t>Matières</a:t>
            </a:r>
            <a:r>
              <a:rPr sz="1800" spc="-135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non</a:t>
            </a:r>
            <a:r>
              <a:rPr sz="1800" spc="-160" dirty="0">
                <a:latin typeface="Trebuchet MS"/>
                <a:cs typeface="Trebuchet MS"/>
              </a:rPr>
              <a:t> </a:t>
            </a:r>
            <a:r>
              <a:rPr sz="1800" spc="-10" dirty="0">
                <a:latin typeface="Trebuchet MS"/>
                <a:cs typeface="Trebuchet MS"/>
              </a:rPr>
              <a:t>compostables</a:t>
            </a:r>
            <a:endParaRPr sz="1800">
              <a:latin typeface="Trebuchet MS"/>
              <a:cs typeface="Trebuchet MS"/>
            </a:endParaRPr>
          </a:p>
          <a:p>
            <a:pPr marL="298450" indent="-285750">
              <a:lnSpc>
                <a:spcPct val="100000"/>
              </a:lnSpc>
              <a:buClr>
                <a:srgbClr val="00AF50"/>
              </a:buClr>
              <a:buFont typeface="Wingdings"/>
              <a:buChar char=""/>
              <a:tabLst>
                <a:tab pos="298450" algn="l"/>
              </a:tabLst>
            </a:pPr>
            <a:r>
              <a:rPr sz="1800" spc="-30" dirty="0">
                <a:latin typeface="Trebuchet MS"/>
                <a:cs typeface="Trebuchet MS"/>
              </a:rPr>
              <a:t>Matières</a:t>
            </a:r>
            <a:r>
              <a:rPr sz="1800" spc="-140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non</a:t>
            </a:r>
            <a:r>
              <a:rPr sz="1800" spc="-165" dirty="0">
                <a:latin typeface="Trebuchet MS"/>
                <a:cs typeface="Trebuchet MS"/>
              </a:rPr>
              <a:t> </a:t>
            </a:r>
            <a:r>
              <a:rPr sz="1800" spc="-30" dirty="0">
                <a:latin typeface="Trebuchet MS"/>
                <a:cs typeface="Trebuchet MS"/>
              </a:rPr>
              <a:t>récupérables</a:t>
            </a:r>
            <a:r>
              <a:rPr sz="1800" spc="-125" dirty="0">
                <a:latin typeface="Trebuchet MS"/>
                <a:cs typeface="Trebuchet MS"/>
              </a:rPr>
              <a:t> </a:t>
            </a:r>
            <a:r>
              <a:rPr sz="1800" spc="-45" dirty="0">
                <a:latin typeface="Trebuchet MS"/>
                <a:cs typeface="Trebuchet MS"/>
              </a:rPr>
              <a:t>par</a:t>
            </a:r>
            <a:r>
              <a:rPr sz="1800" spc="-135" dirty="0">
                <a:latin typeface="Trebuchet MS"/>
                <a:cs typeface="Trebuchet MS"/>
              </a:rPr>
              <a:t> </a:t>
            </a:r>
            <a:r>
              <a:rPr sz="1800" spc="-60" dirty="0">
                <a:latin typeface="Trebuchet MS"/>
                <a:cs typeface="Trebuchet MS"/>
              </a:rPr>
              <a:t>le</a:t>
            </a:r>
            <a:r>
              <a:rPr sz="1800" spc="-150" dirty="0">
                <a:latin typeface="Trebuchet MS"/>
                <a:cs typeface="Trebuchet MS"/>
              </a:rPr>
              <a:t> </a:t>
            </a:r>
            <a:r>
              <a:rPr sz="1800" spc="-10" dirty="0">
                <a:latin typeface="Trebuchet MS"/>
                <a:cs typeface="Trebuchet MS"/>
              </a:rPr>
              <a:t>laboratoire</a:t>
            </a:r>
            <a:endParaRPr sz="1800">
              <a:latin typeface="Trebuchet MS"/>
              <a:cs typeface="Trebuchet MS"/>
            </a:endParaRPr>
          </a:p>
          <a:p>
            <a:pPr marL="298450" indent="-285750">
              <a:lnSpc>
                <a:spcPct val="100000"/>
              </a:lnSpc>
              <a:buClr>
                <a:srgbClr val="00AF50"/>
              </a:buClr>
              <a:buFont typeface="Wingdings"/>
              <a:buChar char=""/>
              <a:tabLst>
                <a:tab pos="298450" algn="l"/>
              </a:tabLst>
            </a:pPr>
            <a:r>
              <a:rPr sz="1800" spc="-114" dirty="0">
                <a:latin typeface="Trebuchet MS"/>
                <a:cs typeface="Trebuchet MS"/>
              </a:rPr>
              <a:t>Tout</a:t>
            </a:r>
            <a:r>
              <a:rPr sz="1800" spc="-155" dirty="0">
                <a:latin typeface="Trebuchet MS"/>
                <a:cs typeface="Trebuchet MS"/>
              </a:rPr>
              <a:t> </a:t>
            </a:r>
            <a:r>
              <a:rPr sz="1800" spc="-40" dirty="0">
                <a:latin typeface="Trebuchet MS"/>
                <a:cs typeface="Trebuchet MS"/>
              </a:rPr>
              <a:t>déchet</a:t>
            </a:r>
            <a:r>
              <a:rPr sz="1800" spc="-150" dirty="0">
                <a:latin typeface="Trebuchet MS"/>
                <a:cs typeface="Trebuchet MS"/>
              </a:rPr>
              <a:t> </a:t>
            </a:r>
            <a:r>
              <a:rPr sz="1800" spc="-25" dirty="0">
                <a:latin typeface="Trebuchet MS"/>
                <a:cs typeface="Trebuchet MS"/>
              </a:rPr>
              <a:t>qui</a:t>
            </a:r>
            <a:r>
              <a:rPr sz="1800" spc="-160" dirty="0">
                <a:latin typeface="Trebuchet MS"/>
                <a:cs typeface="Trebuchet MS"/>
              </a:rPr>
              <a:t> </a:t>
            </a:r>
            <a:r>
              <a:rPr sz="1800" spc="-25" dirty="0">
                <a:latin typeface="Trebuchet MS"/>
                <a:cs typeface="Trebuchet MS"/>
              </a:rPr>
              <a:t>ne</a:t>
            </a:r>
            <a:r>
              <a:rPr sz="1800" spc="-150" dirty="0">
                <a:latin typeface="Trebuchet MS"/>
                <a:cs typeface="Trebuchet MS"/>
              </a:rPr>
              <a:t> </a:t>
            </a:r>
            <a:r>
              <a:rPr sz="1800" spc="-45" dirty="0">
                <a:latin typeface="Trebuchet MS"/>
                <a:cs typeface="Trebuchet MS"/>
              </a:rPr>
              <a:t>va</a:t>
            </a:r>
            <a:r>
              <a:rPr sz="1800" spc="-150" dirty="0">
                <a:latin typeface="Trebuchet MS"/>
                <a:cs typeface="Trebuchet MS"/>
              </a:rPr>
              <a:t> </a:t>
            </a:r>
            <a:r>
              <a:rPr sz="1800" spc="50" dirty="0">
                <a:latin typeface="Trebuchet MS"/>
                <a:cs typeface="Trebuchet MS"/>
              </a:rPr>
              <a:t>pas</a:t>
            </a:r>
            <a:r>
              <a:rPr sz="1800" spc="-145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dans</a:t>
            </a:r>
            <a:r>
              <a:rPr sz="1800" spc="-150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les</a:t>
            </a:r>
            <a:r>
              <a:rPr sz="1800" spc="-150" dirty="0">
                <a:latin typeface="Trebuchet MS"/>
                <a:cs typeface="Trebuchet MS"/>
              </a:rPr>
              <a:t> </a:t>
            </a:r>
            <a:r>
              <a:rPr sz="1800" spc="-35" dirty="0">
                <a:latin typeface="Trebuchet MS"/>
                <a:cs typeface="Trebuchet MS"/>
              </a:rPr>
              <a:t>autres</a:t>
            </a:r>
            <a:r>
              <a:rPr sz="1800" spc="-140" dirty="0">
                <a:latin typeface="Trebuchet MS"/>
                <a:cs typeface="Trebuchet MS"/>
              </a:rPr>
              <a:t> </a:t>
            </a:r>
            <a:r>
              <a:rPr sz="1800" spc="50" dirty="0">
                <a:latin typeface="Trebuchet MS"/>
                <a:cs typeface="Trebuchet MS"/>
              </a:rPr>
              <a:t>bacs</a:t>
            </a:r>
            <a:r>
              <a:rPr sz="1800" spc="-145" dirty="0">
                <a:latin typeface="Trebuchet MS"/>
                <a:cs typeface="Trebuchet MS"/>
              </a:rPr>
              <a:t> </a:t>
            </a:r>
            <a:r>
              <a:rPr sz="1800" spc="-25" dirty="0">
                <a:latin typeface="Trebuchet MS"/>
                <a:cs typeface="Trebuchet MS"/>
              </a:rPr>
              <a:t>de</a:t>
            </a:r>
            <a:r>
              <a:rPr sz="1800" spc="-150" dirty="0">
                <a:latin typeface="Trebuchet MS"/>
                <a:cs typeface="Trebuchet MS"/>
              </a:rPr>
              <a:t> </a:t>
            </a:r>
            <a:r>
              <a:rPr sz="1800" spc="-10" dirty="0">
                <a:latin typeface="Trebuchet MS"/>
                <a:cs typeface="Trebuchet MS"/>
              </a:rPr>
              <a:t>couleurs</a:t>
            </a:r>
            <a:endParaRPr sz="1800">
              <a:latin typeface="Trebuchet MS"/>
              <a:cs typeface="Trebuchet MS"/>
            </a:endParaRPr>
          </a:p>
        </p:txBody>
      </p:sp>
      <p:pic>
        <p:nvPicPr>
          <p:cNvPr id="12" name="object 1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280781" y="2435860"/>
            <a:ext cx="2765298" cy="3687064"/>
          </a:xfrm>
          <a:prstGeom prst="rect">
            <a:avLst/>
          </a:prstGeom>
        </p:spPr>
      </p:pic>
      <p:sp>
        <p:nvSpPr>
          <p:cNvPr id="14" name="object 1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pc="10" dirty="0"/>
              <a:t>CONTENU</a:t>
            </a:r>
            <a:r>
              <a:rPr spc="55" dirty="0"/>
              <a:t> </a:t>
            </a:r>
            <a:r>
              <a:rPr spc="-10" dirty="0"/>
              <a:t>GÉNÉRAL</a:t>
            </a:r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fld id="{81D60167-4931-47E6-BA6A-407CBD079E47}" type="slidenum">
              <a:rPr spc="-25" dirty="0"/>
              <a:t>29</a:t>
            </a:fld>
            <a:endParaRPr spc="-25" dirty="0"/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6E676578-9B26-F02D-D05C-EFA3F76803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8899" y="6398359"/>
            <a:ext cx="957155" cy="32311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39" y="2981071"/>
            <a:ext cx="6665595" cy="1415415"/>
          </a:xfrm>
          <a:prstGeom prst="rect">
            <a:avLst/>
          </a:prstGeom>
        </p:spPr>
        <p:txBody>
          <a:bodyPr vert="horz" wrap="square" lIns="0" tIns="95885" rIns="0" bIns="0" rtlCol="0">
            <a:spAutoFit/>
          </a:bodyPr>
          <a:lstStyle/>
          <a:p>
            <a:pPr marL="12700" marR="5080">
              <a:lnSpc>
                <a:spcPts val="5180"/>
              </a:lnSpc>
              <a:spcBef>
                <a:spcPts val="755"/>
              </a:spcBef>
              <a:tabLst>
                <a:tab pos="2283460" algn="l"/>
                <a:tab pos="3045460" algn="l"/>
              </a:tabLst>
            </a:pPr>
            <a:r>
              <a:rPr dirty="0"/>
              <a:t>Site</a:t>
            </a:r>
            <a:r>
              <a:rPr spc="-75" dirty="0"/>
              <a:t> </a:t>
            </a:r>
            <a:r>
              <a:rPr spc="-25" dirty="0"/>
              <a:t>web</a:t>
            </a:r>
            <a:r>
              <a:rPr dirty="0"/>
              <a:t>	</a:t>
            </a:r>
            <a:r>
              <a:rPr spc="-25" dirty="0"/>
              <a:t>du</a:t>
            </a:r>
            <a:r>
              <a:rPr dirty="0"/>
              <a:t>	laboratoire</a:t>
            </a:r>
            <a:r>
              <a:rPr spc="-80" dirty="0"/>
              <a:t> </a:t>
            </a:r>
            <a:r>
              <a:rPr spc="-25" dirty="0"/>
              <a:t>des </a:t>
            </a:r>
            <a:r>
              <a:rPr dirty="0"/>
              <a:t>sciences</a:t>
            </a:r>
            <a:r>
              <a:rPr spc="-35" dirty="0"/>
              <a:t> </a:t>
            </a:r>
            <a:r>
              <a:rPr spc="-10" dirty="0"/>
              <a:t>infirmières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6350" y="6350000"/>
            <a:ext cx="12204700" cy="377825"/>
            <a:chOff x="-6350" y="6350000"/>
            <a:chExt cx="12204700" cy="37782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6356350"/>
              <a:ext cx="12192000" cy="36512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6356350"/>
              <a:ext cx="12192000" cy="365125"/>
            </a:xfrm>
            <a:custGeom>
              <a:avLst/>
              <a:gdLst/>
              <a:ahLst/>
              <a:cxnLst/>
              <a:rect l="l" t="t" r="r" b="b"/>
              <a:pathLst>
                <a:path w="12192000" h="365125">
                  <a:moveTo>
                    <a:pt x="0" y="365125"/>
                  </a:moveTo>
                  <a:lnTo>
                    <a:pt x="12192000" y="365125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365125"/>
                  </a:lnTo>
                  <a:close/>
                </a:path>
              </a:pathLst>
            </a:custGeom>
            <a:ln w="12700">
              <a:solidFill>
                <a:srgbClr val="155F8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859019" y="392071"/>
            <a:ext cx="1809975" cy="590632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912875" y="4635753"/>
            <a:ext cx="10366375" cy="0"/>
          </a:xfrm>
          <a:custGeom>
            <a:avLst/>
            <a:gdLst/>
            <a:ahLst/>
            <a:cxnLst/>
            <a:rect l="l" t="t" r="r" b="b"/>
            <a:pathLst>
              <a:path w="10366375">
                <a:moveTo>
                  <a:pt x="0" y="0"/>
                </a:moveTo>
                <a:lnTo>
                  <a:pt x="10366248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pc="10" dirty="0"/>
              <a:t>CONTENU</a:t>
            </a:r>
            <a:r>
              <a:rPr spc="55" dirty="0"/>
              <a:t> </a:t>
            </a:r>
            <a:r>
              <a:rPr spc="-10" dirty="0"/>
              <a:t>GÉNÉRAL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fld id="{81D60167-4931-47E6-BA6A-407CBD079E47}" type="slidenum">
              <a:rPr spc="-25" dirty="0"/>
              <a:t>3</a:t>
            </a:fld>
            <a:endParaRPr spc="-25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B862B163-0552-4BC1-28B1-90D885C9EA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133" y="6398359"/>
            <a:ext cx="957155" cy="323116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90" dirty="0"/>
              <a:t>V</a:t>
            </a:r>
            <a:r>
              <a:rPr spc="30" dirty="0"/>
              <a:t>olet</a:t>
            </a:r>
            <a:r>
              <a:rPr spc="-135" dirty="0"/>
              <a:t> </a:t>
            </a:r>
            <a:r>
              <a:rPr dirty="0"/>
              <a:t>développement</a:t>
            </a:r>
            <a:r>
              <a:rPr spc="-155" dirty="0"/>
              <a:t> </a:t>
            </a:r>
            <a:r>
              <a:rPr spc="-10" dirty="0"/>
              <a:t>durable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6350" y="6350000"/>
            <a:ext cx="12204700" cy="377825"/>
            <a:chOff x="-6350" y="6350000"/>
            <a:chExt cx="12204700" cy="37782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6356350"/>
              <a:ext cx="12192000" cy="36512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6356350"/>
              <a:ext cx="12192000" cy="365125"/>
            </a:xfrm>
            <a:custGeom>
              <a:avLst/>
              <a:gdLst/>
              <a:ahLst/>
              <a:cxnLst/>
              <a:rect l="l" t="t" r="r" b="b"/>
              <a:pathLst>
                <a:path w="12192000" h="365125">
                  <a:moveTo>
                    <a:pt x="0" y="365125"/>
                  </a:moveTo>
                  <a:lnTo>
                    <a:pt x="12192000" y="365125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365125"/>
                  </a:lnTo>
                  <a:close/>
                </a:path>
              </a:pathLst>
            </a:custGeom>
            <a:ln w="12700">
              <a:solidFill>
                <a:srgbClr val="155F8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859019" y="392071"/>
            <a:ext cx="1809975" cy="590632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912875" y="2055241"/>
            <a:ext cx="10366375" cy="0"/>
          </a:xfrm>
          <a:custGeom>
            <a:avLst/>
            <a:gdLst/>
            <a:ahLst/>
            <a:cxnLst/>
            <a:rect l="l" t="t" r="r" b="b"/>
            <a:pathLst>
              <a:path w="10366375">
                <a:moveTo>
                  <a:pt x="0" y="0"/>
                </a:moveTo>
                <a:lnTo>
                  <a:pt x="10366248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1202842" y="3768597"/>
            <a:ext cx="5417185" cy="2450465"/>
            <a:chOff x="1202842" y="3768597"/>
            <a:chExt cx="5417185" cy="2450465"/>
          </a:xfrm>
        </p:grpSpPr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02842" y="3778072"/>
              <a:ext cx="5416677" cy="2431034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2996818" y="3778122"/>
              <a:ext cx="3056255" cy="2431415"/>
            </a:xfrm>
            <a:custGeom>
              <a:avLst/>
              <a:gdLst/>
              <a:ahLst/>
              <a:cxnLst/>
              <a:rect l="l" t="t" r="r" b="b"/>
              <a:pathLst>
                <a:path w="3056254" h="2431415">
                  <a:moveTo>
                    <a:pt x="0" y="1215516"/>
                  </a:moveTo>
                  <a:lnTo>
                    <a:pt x="860" y="1156623"/>
                  </a:lnTo>
                  <a:lnTo>
                    <a:pt x="3417" y="1098452"/>
                  </a:lnTo>
                  <a:lnTo>
                    <a:pt x="7631" y="1041069"/>
                  </a:lnTo>
                  <a:lnTo>
                    <a:pt x="13462" y="984537"/>
                  </a:lnTo>
                  <a:lnTo>
                    <a:pt x="20871" y="928919"/>
                  </a:lnTo>
                  <a:lnTo>
                    <a:pt x="29820" y="874280"/>
                  </a:lnTo>
                  <a:lnTo>
                    <a:pt x="40269" y="820682"/>
                  </a:lnTo>
                  <a:lnTo>
                    <a:pt x="52179" y="768190"/>
                  </a:lnTo>
                  <a:lnTo>
                    <a:pt x="65511" y="716867"/>
                  </a:lnTo>
                  <a:lnTo>
                    <a:pt x="80226" y="666776"/>
                  </a:lnTo>
                  <a:lnTo>
                    <a:pt x="96284" y="617983"/>
                  </a:lnTo>
                  <a:lnTo>
                    <a:pt x="113647" y="570549"/>
                  </a:lnTo>
                  <a:lnTo>
                    <a:pt x="132276" y="524539"/>
                  </a:lnTo>
                  <a:lnTo>
                    <a:pt x="152131" y="480017"/>
                  </a:lnTo>
                  <a:lnTo>
                    <a:pt x="173173" y="437046"/>
                  </a:lnTo>
                  <a:lnTo>
                    <a:pt x="195363" y="395690"/>
                  </a:lnTo>
                  <a:lnTo>
                    <a:pt x="218662" y="356012"/>
                  </a:lnTo>
                  <a:lnTo>
                    <a:pt x="243031" y="318077"/>
                  </a:lnTo>
                  <a:lnTo>
                    <a:pt x="268430" y="281947"/>
                  </a:lnTo>
                  <a:lnTo>
                    <a:pt x="294821" y="247687"/>
                  </a:lnTo>
                  <a:lnTo>
                    <a:pt x="322165" y="215360"/>
                  </a:lnTo>
                  <a:lnTo>
                    <a:pt x="350422" y="185030"/>
                  </a:lnTo>
                  <a:lnTo>
                    <a:pt x="379553" y="156761"/>
                  </a:lnTo>
                  <a:lnTo>
                    <a:pt x="409520" y="130615"/>
                  </a:lnTo>
                  <a:lnTo>
                    <a:pt x="440282" y="106658"/>
                  </a:lnTo>
                  <a:lnTo>
                    <a:pt x="471801" y="84952"/>
                  </a:lnTo>
                  <a:lnTo>
                    <a:pt x="536953" y="48549"/>
                  </a:lnTo>
                  <a:lnTo>
                    <a:pt x="604663" y="21917"/>
                  </a:lnTo>
                  <a:lnTo>
                    <a:pt x="674619" y="5564"/>
                  </a:lnTo>
                  <a:lnTo>
                    <a:pt x="746506" y="0"/>
                  </a:lnTo>
                  <a:lnTo>
                    <a:pt x="782682" y="1401"/>
                  </a:lnTo>
                  <a:lnTo>
                    <a:pt x="853662" y="12423"/>
                  </a:lnTo>
                  <a:lnTo>
                    <a:pt x="922551" y="33980"/>
                  </a:lnTo>
                  <a:lnTo>
                    <a:pt x="989037" y="65561"/>
                  </a:lnTo>
                  <a:lnTo>
                    <a:pt x="1052806" y="106658"/>
                  </a:lnTo>
                  <a:lnTo>
                    <a:pt x="1083574" y="130615"/>
                  </a:lnTo>
                  <a:lnTo>
                    <a:pt x="1113545" y="156761"/>
                  </a:lnTo>
                  <a:lnTo>
                    <a:pt x="1142681" y="185030"/>
                  </a:lnTo>
                  <a:lnTo>
                    <a:pt x="1170943" y="215360"/>
                  </a:lnTo>
                  <a:lnTo>
                    <a:pt x="1198291" y="247687"/>
                  </a:lnTo>
                  <a:lnTo>
                    <a:pt x="1224686" y="281947"/>
                  </a:lnTo>
                  <a:lnTo>
                    <a:pt x="1250088" y="318077"/>
                  </a:lnTo>
                  <a:lnTo>
                    <a:pt x="1274460" y="356012"/>
                  </a:lnTo>
                  <a:lnTo>
                    <a:pt x="1297762" y="395690"/>
                  </a:lnTo>
                  <a:lnTo>
                    <a:pt x="1319955" y="437046"/>
                  </a:lnTo>
                  <a:lnTo>
                    <a:pt x="1340999" y="480017"/>
                  </a:lnTo>
                  <a:lnTo>
                    <a:pt x="1360855" y="524539"/>
                  </a:lnTo>
                  <a:lnTo>
                    <a:pt x="1379485" y="570549"/>
                  </a:lnTo>
                  <a:lnTo>
                    <a:pt x="1396850" y="617983"/>
                  </a:lnTo>
                  <a:lnTo>
                    <a:pt x="1412909" y="666776"/>
                  </a:lnTo>
                  <a:lnTo>
                    <a:pt x="1427625" y="716867"/>
                  </a:lnTo>
                  <a:lnTo>
                    <a:pt x="1440958" y="768190"/>
                  </a:lnTo>
                  <a:lnTo>
                    <a:pt x="1452868" y="820682"/>
                  </a:lnTo>
                  <a:lnTo>
                    <a:pt x="1463317" y="874280"/>
                  </a:lnTo>
                  <a:lnTo>
                    <a:pt x="1472266" y="928919"/>
                  </a:lnTo>
                  <a:lnTo>
                    <a:pt x="1479676" y="984537"/>
                  </a:lnTo>
                  <a:lnTo>
                    <a:pt x="1485507" y="1041069"/>
                  </a:lnTo>
                  <a:lnTo>
                    <a:pt x="1489721" y="1098452"/>
                  </a:lnTo>
                  <a:lnTo>
                    <a:pt x="1492278" y="1156623"/>
                  </a:lnTo>
                  <a:lnTo>
                    <a:pt x="1493139" y="1215516"/>
                  </a:lnTo>
                  <a:lnTo>
                    <a:pt x="1492278" y="1274406"/>
                  </a:lnTo>
                  <a:lnTo>
                    <a:pt x="1489721" y="1332572"/>
                  </a:lnTo>
                  <a:lnTo>
                    <a:pt x="1485507" y="1389951"/>
                  </a:lnTo>
                  <a:lnTo>
                    <a:pt x="1479676" y="1446480"/>
                  </a:lnTo>
                  <a:lnTo>
                    <a:pt x="1472266" y="1502094"/>
                  </a:lnTo>
                  <a:lnTo>
                    <a:pt x="1463317" y="1556731"/>
                  </a:lnTo>
                  <a:lnTo>
                    <a:pt x="1452868" y="1610326"/>
                  </a:lnTo>
                  <a:lnTo>
                    <a:pt x="1440958" y="1662815"/>
                  </a:lnTo>
                  <a:lnTo>
                    <a:pt x="1427625" y="1714136"/>
                  </a:lnTo>
                  <a:lnTo>
                    <a:pt x="1412909" y="1764224"/>
                  </a:lnTo>
                  <a:lnTo>
                    <a:pt x="1396850" y="1813015"/>
                  </a:lnTo>
                  <a:lnTo>
                    <a:pt x="1379485" y="1860447"/>
                  </a:lnTo>
                  <a:lnTo>
                    <a:pt x="1360855" y="1906455"/>
                  </a:lnTo>
                  <a:lnTo>
                    <a:pt x="1340999" y="1950975"/>
                  </a:lnTo>
                  <a:lnTo>
                    <a:pt x="1319955" y="1993945"/>
                  </a:lnTo>
                  <a:lnTo>
                    <a:pt x="1297762" y="2035300"/>
                  </a:lnTo>
                  <a:lnTo>
                    <a:pt x="1274460" y="2074976"/>
                  </a:lnTo>
                  <a:lnTo>
                    <a:pt x="1250088" y="2112911"/>
                  </a:lnTo>
                  <a:lnTo>
                    <a:pt x="1224686" y="2149039"/>
                  </a:lnTo>
                  <a:lnTo>
                    <a:pt x="1198291" y="2183299"/>
                  </a:lnTo>
                  <a:lnTo>
                    <a:pt x="1170943" y="2215625"/>
                  </a:lnTo>
                  <a:lnTo>
                    <a:pt x="1142681" y="2245954"/>
                  </a:lnTo>
                  <a:lnTo>
                    <a:pt x="1113545" y="2274223"/>
                  </a:lnTo>
                  <a:lnTo>
                    <a:pt x="1083574" y="2300368"/>
                  </a:lnTo>
                  <a:lnTo>
                    <a:pt x="1052806" y="2324325"/>
                  </a:lnTo>
                  <a:lnTo>
                    <a:pt x="1021280" y="2346031"/>
                  </a:lnTo>
                  <a:lnTo>
                    <a:pt x="956114" y="2382433"/>
                  </a:lnTo>
                  <a:lnTo>
                    <a:pt x="888387" y="2409066"/>
                  </a:lnTo>
                  <a:lnTo>
                    <a:pt x="818414" y="2425419"/>
                  </a:lnTo>
                  <a:lnTo>
                    <a:pt x="746506" y="2430983"/>
                  </a:lnTo>
                  <a:lnTo>
                    <a:pt x="710340" y="2429581"/>
                  </a:lnTo>
                  <a:lnTo>
                    <a:pt x="639380" y="2418559"/>
                  </a:lnTo>
                  <a:lnTo>
                    <a:pt x="570508" y="2397003"/>
                  </a:lnTo>
                  <a:lnTo>
                    <a:pt x="504038" y="2365422"/>
                  </a:lnTo>
                  <a:lnTo>
                    <a:pt x="440282" y="2324325"/>
                  </a:lnTo>
                  <a:lnTo>
                    <a:pt x="409520" y="2300368"/>
                  </a:lnTo>
                  <a:lnTo>
                    <a:pt x="379553" y="2274223"/>
                  </a:lnTo>
                  <a:lnTo>
                    <a:pt x="350422" y="2245954"/>
                  </a:lnTo>
                  <a:lnTo>
                    <a:pt x="322165" y="2215625"/>
                  </a:lnTo>
                  <a:lnTo>
                    <a:pt x="294821" y="2183299"/>
                  </a:lnTo>
                  <a:lnTo>
                    <a:pt x="268430" y="2149039"/>
                  </a:lnTo>
                  <a:lnTo>
                    <a:pt x="243031" y="2112911"/>
                  </a:lnTo>
                  <a:lnTo>
                    <a:pt x="218662" y="2074976"/>
                  </a:lnTo>
                  <a:lnTo>
                    <a:pt x="195363" y="2035300"/>
                  </a:lnTo>
                  <a:lnTo>
                    <a:pt x="173173" y="1993945"/>
                  </a:lnTo>
                  <a:lnTo>
                    <a:pt x="152131" y="1950975"/>
                  </a:lnTo>
                  <a:lnTo>
                    <a:pt x="132276" y="1906455"/>
                  </a:lnTo>
                  <a:lnTo>
                    <a:pt x="113647" y="1860447"/>
                  </a:lnTo>
                  <a:lnTo>
                    <a:pt x="96284" y="1813015"/>
                  </a:lnTo>
                  <a:lnTo>
                    <a:pt x="80226" y="1764224"/>
                  </a:lnTo>
                  <a:lnTo>
                    <a:pt x="65511" y="1714136"/>
                  </a:lnTo>
                  <a:lnTo>
                    <a:pt x="52179" y="1662815"/>
                  </a:lnTo>
                  <a:lnTo>
                    <a:pt x="40269" y="1610326"/>
                  </a:lnTo>
                  <a:lnTo>
                    <a:pt x="29820" y="1556731"/>
                  </a:lnTo>
                  <a:lnTo>
                    <a:pt x="20871" y="1502094"/>
                  </a:lnTo>
                  <a:lnTo>
                    <a:pt x="13462" y="1446480"/>
                  </a:lnTo>
                  <a:lnTo>
                    <a:pt x="7631" y="1389951"/>
                  </a:lnTo>
                  <a:lnTo>
                    <a:pt x="3417" y="1332572"/>
                  </a:lnTo>
                  <a:lnTo>
                    <a:pt x="860" y="1274406"/>
                  </a:lnTo>
                  <a:lnTo>
                    <a:pt x="0" y="1215516"/>
                  </a:lnTo>
                  <a:close/>
                </a:path>
                <a:path w="3056254" h="2431415">
                  <a:moveTo>
                    <a:pt x="1562734" y="1215516"/>
                  </a:moveTo>
                  <a:lnTo>
                    <a:pt x="1563595" y="1156623"/>
                  </a:lnTo>
                  <a:lnTo>
                    <a:pt x="1566152" y="1098452"/>
                  </a:lnTo>
                  <a:lnTo>
                    <a:pt x="1570366" y="1041069"/>
                  </a:lnTo>
                  <a:lnTo>
                    <a:pt x="1576197" y="984537"/>
                  </a:lnTo>
                  <a:lnTo>
                    <a:pt x="1583606" y="928919"/>
                  </a:lnTo>
                  <a:lnTo>
                    <a:pt x="1592555" y="874280"/>
                  </a:lnTo>
                  <a:lnTo>
                    <a:pt x="1603004" y="820682"/>
                  </a:lnTo>
                  <a:lnTo>
                    <a:pt x="1614914" y="768190"/>
                  </a:lnTo>
                  <a:lnTo>
                    <a:pt x="1628246" y="716867"/>
                  </a:lnTo>
                  <a:lnTo>
                    <a:pt x="1642961" y="666776"/>
                  </a:lnTo>
                  <a:lnTo>
                    <a:pt x="1659019" y="617983"/>
                  </a:lnTo>
                  <a:lnTo>
                    <a:pt x="1676382" y="570549"/>
                  </a:lnTo>
                  <a:lnTo>
                    <a:pt x="1695011" y="524539"/>
                  </a:lnTo>
                  <a:lnTo>
                    <a:pt x="1714866" y="480017"/>
                  </a:lnTo>
                  <a:lnTo>
                    <a:pt x="1735908" y="437046"/>
                  </a:lnTo>
                  <a:lnTo>
                    <a:pt x="1758098" y="395690"/>
                  </a:lnTo>
                  <a:lnTo>
                    <a:pt x="1781397" y="356012"/>
                  </a:lnTo>
                  <a:lnTo>
                    <a:pt x="1805766" y="318077"/>
                  </a:lnTo>
                  <a:lnTo>
                    <a:pt x="1831165" y="281947"/>
                  </a:lnTo>
                  <a:lnTo>
                    <a:pt x="1857556" y="247687"/>
                  </a:lnTo>
                  <a:lnTo>
                    <a:pt x="1884900" y="215360"/>
                  </a:lnTo>
                  <a:lnTo>
                    <a:pt x="1913157" y="185030"/>
                  </a:lnTo>
                  <a:lnTo>
                    <a:pt x="1942288" y="156761"/>
                  </a:lnTo>
                  <a:lnTo>
                    <a:pt x="1972255" y="130615"/>
                  </a:lnTo>
                  <a:lnTo>
                    <a:pt x="2003017" y="106658"/>
                  </a:lnTo>
                  <a:lnTo>
                    <a:pt x="2034536" y="84952"/>
                  </a:lnTo>
                  <a:lnTo>
                    <a:pt x="2099688" y="48549"/>
                  </a:lnTo>
                  <a:lnTo>
                    <a:pt x="2167398" y="21917"/>
                  </a:lnTo>
                  <a:lnTo>
                    <a:pt x="2237354" y="5564"/>
                  </a:lnTo>
                  <a:lnTo>
                    <a:pt x="2309241" y="0"/>
                  </a:lnTo>
                  <a:lnTo>
                    <a:pt x="2345417" y="1401"/>
                  </a:lnTo>
                  <a:lnTo>
                    <a:pt x="2416397" y="12423"/>
                  </a:lnTo>
                  <a:lnTo>
                    <a:pt x="2485286" y="33980"/>
                  </a:lnTo>
                  <a:lnTo>
                    <a:pt x="2551772" y="65561"/>
                  </a:lnTo>
                  <a:lnTo>
                    <a:pt x="2615541" y="106658"/>
                  </a:lnTo>
                  <a:lnTo>
                    <a:pt x="2646309" y="130615"/>
                  </a:lnTo>
                  <a:lnTo>
                    <a:pt x="2676280" y="156761"/>
                  </a:lnTo>
                  <a:lnTo>
                    <a:pt x="2705416" y="185030"/>
                  </a:lnTo>
                  <a:lnTo>
                    <a:pt x="2733678" y="215360"/>
                  </a:lnTo>
                  <a:lnTo>
                    <a:pt x="2761026" y="247687"/>
                  </a:lnTo>
                  <a:lnTo>
                    <a:pt x="2787421" y="281947"/>
                  </a:lnTo>
                  <a:lnTo>
                    <a:pt x="2812823" y="318077"/>
                  </a:lnTo>
                  <a:lnTo>
                    <a:pt x="2837195" y="356012"/>
                  </a:lnTo>
                  <a:lnTo>
                    <a:pt x="2860497" y="395690"/>
                  </a:lnTo>
                  <a:lnTo>
                    <a:pt x="2882690" y="437046"/>
                  </a:lnTo>
                  <a:lnTo>
                    <a:pt x="2903734" y="480017"/>
                  </a:lnTo>
                  <a:lnTo>
                    <a:pt x="2923590" y="524539"/>
                  </a:lnTo>
                  <a:lnTo>
                    <a:pt x="2942220" y="570549"/>
                  </a:lnTo>
                  <a:lnTo>
                    <a:pt x="2959585" y="617983"/>
                  </a:lnTo>
                  <a:lnTo>
                    <a:pt x="2975644" y="666776"/>
                  </a:lnTo>
                  <a:lnTo>
                    <a:pt x="2990360" y="716867"/>
                  </a:lnTo>
                  <a:lnTo>
                    <a:pt x="3003693" y="768190"/>
                  </a:lnTo>
                  <a:lnTo>
                    <a:pt x="3015603" y="820682"/>
                  </a:lnTo>
                  <a:lnTo>
                    <a:pt x="3026052" y="874280"/>
                  </a:lnTo>
                  <a:lnTo>
                    <a:pt x="3035001" y="928919"/>
                  </a:lnTo>
                  <a:lnTo>
                    <a:pt x="3042411" y="984537"/>
                  </a:lnTo>
                  <a:lnTo>
                    <a:pt x="3048242" y="1041069"/>
                  </a:lnTo>
                  <a:lnTo>
                    <a:pt x="3052456" y="1098452"/>
                  </a:lnTo>
                  <a:lnTo>
                    <a:pt x="3055013" y="1156623"/>
                  </a:lnTo>
                  <a:lnTo>
                    <a:pt x="3055873" y="1215516"/>
                  </a:lnTo>
                  <a:lnTo>
                    <a:pt x="3055013" y="1274406"/>
                  </a:lnTo>
                  <a:lnTo>
                    <a:pt x="3052456" y="1332572"/>
                  </a:lnTo>
                  <a:lnTo>
                    <a:pt x="3048242" y="1389951"/>
                  </a:lnTo>
                  <a:lnTo>
                    <a:pt x="3042411" y="1446480"/>
                  </a:lnTo>
                  <a:lnTo>
                    <a:pt x="3035001" y="1502094"/>
                  </a:lnTo>
                  <a:lnTo>
                    <a:pt x="3026052" y="1556731"/>
                  </a:lnTo>
                  <a:lnTo>
                    <a:pt x="3015603" y="1610326"/>
                  </a:lnTo>
                  <a:lnTo>
                    <a:pt x="3003693" y="1662815"/>
                  </a:lnTo>
                  <a:lnTo>
                    <a:pt x="2990360" y="1714136"/>
                  </a:lnTo>
                  <a:lnTo>
                    <a:pt x="2975644" y="1764224"/>
                  </a:lnTo>
                  <a:lnTo>
                    <a:pt x="2959585" y="1813015"/>
                  </a:lnTo>
                  <a:lnTo>
                    <a:pt x="2942220" y="1860447"/>
                  </a:lnTo>
                  <a:lnTo>
                    <a:pt x="2923590" y="1906455"/>
                  </a:lnTo>
                  <a:lnTo>
                    <a:pt x="2903734" y="1950975"/>
                  </a:lnTo>
                  <a:lnTo>
                    <a:pt x="2882690" y="1993945"/>
                  </a:lnTo>
                  <a:lnTo>
                    <a:pt x="2860497" y="2035300"/>
                  </a:lnTo>
                  <a:lnTo>
                    <a:pt x="2837195" y="2074976"/>
                  </a:lnTo>
                  <a:lnTo>
                    <a:pt x="2812823" y="2112911"/>
                  </a:lnTo>
                  <a:lnTo>
                    <a:pt x="2787421" y="2149039"/>
                  </a:lnTo>
                  <a:lnTo>
                    <a:pt x="2761026" y="2183299"/>
                  </a:lnTo>
                  <a:lnTo>
                    <a:pt x="2733678" y="2215625"/>
                  </a:lnTo>
                  <a:lnTo>
                    <a:pt x="2705416" y="2245954"/>
                  </a:lnTo>
                  <a:lnTo>
                    <a:pt x="2676280" y="2274223"/>
                  </a:lnTo>
                  <a:lnTo>
                    <a:pt x="2646309" y="2300368"/>
                  </a:lnTo>
                  <a:lnTo>
                    <a:pt x="2615541" y="2324325"/>
                  </a:lnTo>
                  <a:lnTo>
                    <a:pt x="2584015" y="2346031"/>
                  </a:lnTo>
                  <a:lnTo>
                    <a:pt x="2518849" y="2382433"/>
                  </a:lnTo>
                  <a:lnTo>
                    <a:pt x="2451122" y="2409066"/>
                  </a:lnTo>
                  <a:lnTo>
                    <a:pt x="2381149" y="2425419"/>
                  </a:lnTo>
                  <a:lnTo>
                    <a:pt x="2309241" y="2430983"/>
                  </a:lnTo>
                  <a:lnTo>
                    <a:pt x="2273075" y="2429581"/>
                  </a:lnTo>
                  <a:lnTo>
                    <a:pt x="2202115" y="2418559"/>
                  </a:lnTo>
                  <a:lnTo>
                    <a:pt x="2133243" y="2397003"/>
                  </a:lnTo>
                  <a:lnTo>
                    <a:pt x="2066773" y="2365422"/>
                  </a:lnTo>
                  <a:lnTo>
                    <a:pt x="2003017" y="2324325"/>
                  </a:lnTo>
                  <a:lnTo>
                    <a:pt x="1972255" y="2300368"/>
                  </a:lnTo>
                  <a:lnTo>
                    <a:pt x="1942288" y="2274223"/>
                  </a:lnTo>
                  <a:lnTo>
                    <a:pt x="1913157" y="2245954"/>
                  </a:lnTo>
                  <a:lnTo>
                    <a:pt x="1884900" y="2215625"/>
                  </a:lnTo>
                  <a:lnTo>
                    <a:pt x="1857556" y="2183299"/>
                  </a:lnTo>
                  <a:lnTo>
                    <a:pt x="1831165" y="2149039"/>
                  </a:lnTo>
                  <a:lnTo>
                    <a:pt x="1805766" y="2112911"/>
                  </a:lnTo>
                  <a:lnTo>
                    <a:pt x="1781397" y="2074976"/>
                  </a:lnTo>
                  <a:lnTo>
                    <a:pt x="1758098" y="2035300"/>
                  </a:lnTo>
                  <a:lnTo>
                    <a:pt x="1735908" y="1993945"/>
                  </a:lnTo>
                  <a:lnTo>
                    <a:pt x="1714866" y="1950975"/>
                  </a:lnTo>
                  <a:lnTo>
                    <a:pt x="1695011" y="1906455"/>
                  </a:lnTo>
                  <a:lnTo>
                    <a:pt x="1676382" y="1860447"/>
                  </a:lnTo>
                  <a:lnTo>
                    <a:pt x="1659019" y="1813015"/>
                  </a:lnTo>
                  <a:lnTo>
                    <a:pt x="1642961" y="1764224"/>
                  </a:lnTo>
                  <a:lnTo>
                    <a:pt x="1628246" y="1714136"/>
                  </a:lnTo>
                  <a:lnTo>
                    <a:pt x="1614914" y="1662815"/>
                  </a:lnTo>
                  <a:lnTo>
                    <a:pt x="1603004" y="1610326"/>
                  </a:lnTo>
                  <a:lnTo>
                    <a:pt x="1592555" y="1556731"/>
                  </a:lnTo>
                  <a:lnTo>
                    <a:pt x="1583606" y="1502094"/>
                  </a:lnTo>
                  <a:lnTo>
                    <a:pt x="1576197" y="1446480"/>
                  </a:lnTo>
                  <a:lnTo>
                    <a:pt x="1570366" y="1389951"/>
                  </a:lnTo>
                  <a:lnTo>
                    <a:pt x="1566152" y="1332572"/>
                  </a:lnTo>
                  <a:lnTo>
                    <a:pt x="1563595" y="1274406"/>
                  </a:lnTo>
                  <a:lnTo>
                    <a:pt x="1562734" y="1215516"/>
                  </a:lnTo>
                  <a:close/>
                </a:path>
              </a:pathLst>
            </a:custGeom>
            <a:ln w="1905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991616" y="2070049"/>
            <a:ext cx="4943475" cy="1671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rebuchet MS"/>
                <a:cs typeface="Trebuchet MS"/>
              </a:rPr>
              <a:t>Les</a:t>
            </a:r>
            <a:r>
              <a:rPr sz="1800" spc="-135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poubelles</a:t>
            </a:r>
            <a:r>
              <a:rPr sz="1800" spc="-180" dirty="0">
                <a:latin typeface="Trebuchet MS"/>
                <a:cs typeface="Trebuchet MS"/>
              </a:rPr>
              <a:t> </a:t>
            </a:r>
            <a:r>
              <a:rPr sz="1800" b="1" dirty="0">
                <a:solidFill>
                  <a:srgbClr val="006FC0"/>
                </a:solidFill>
                <a:latin typeface="Trebuchet MS"/>
                <a:cs typeface="Trebuchet MS"/>
              </a:rPr>
              <a:t>bleues</a:t>
            </a:r>
            <a:r>
              <a:rPr sz="1800" b="1" spc="-145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1800" spc="-20" dirty="0">
                <a:latin typeface="Trebuchet MS"/>
                <a:cs typeface="Trebuchet MS"/>
              </a:rPr>
              <a:t>correspondent</a:t>
            </a:r>
            <a:r>
              <a:rPr sz="1800" spc="-155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au</a:t>
            </a:r>
            <a:r>
              <a:rPr sz="1800" spc="-145" dirty="0">
                <a:latin typeface="Trebuchet MS"/>
                <a:cs typeface="Trebuchet MS"/>
              </a:rPr>
              <a:t> </a:t>
            </a:r>
            <a:r>
              <a:rPr sz="1800" spc="-10" dirty="0">
                <a:latin typeface="Trebuchet MS"/>
                <a:cs typeface="Trebuchet MS"/>
              </a:rPr>
              <a:t>recyclage</a:t>
            </a:r>
            <a:endParaRPr sz="1800">
              <a:latin typeface="Trebuchet MS"/>
              <a:cs typeface="Trebuchet MS"/>
            </a:endParaRPr>
          </a:p>
          <a:p>
            <a:pPr marL="298450" indent="-285750">
              <a:lnSpc>
                <a:spcPct val="100000"/>
              </a:lnSpc>
              <a:spcBef>
                <a:spcPts val="5"/>
              </a:spcBef>
              <a:buClr>
                <a:srgbClr val="00AF50"/>
              </a:buClr>
              <a:buFont typeface="Wingdings"/>
              <a:buChar char=""/>
              <a:tabLst>
                <a:tab pos="298450" algn="l"/>
              </a:tabLst>
            </a:pPr>
            <a:r>
              <a:rPr sz="1800" spc="-50" dirty="0">
                <a:latin typeface="Trebuchet MS"/>
                <a:cs typeface="Trebuchet MS"/>
              </a:rPr>
              <a:t>Papier</a:t>
            </a:r>
            <a:r>
              <a:rPr sz="1800" spc="-145" dirty="0">
                <a:latin typeface="Trebuchet MS"/>
                <a:cs typeface="Trebuchet MS"/>
              </a:rPr>
              <a:t> </a:t>
            </a:r>
            <a:r>
              <a:rPr sz="1800" spc="-90" dirty="0">
                <a:latin typeface="Trebuchet MS"/>
                <a:cs typeface="Trebuchet MS"/>
              </a:rPr>
              <a:t>(tout</a:t>
            </a:r>
            <a:r>
              <a:rPr sz="1800" spc="-135" dirty="0">
                <a:latin typeface="Trebuchet MS"/>
                <a:cs typeface="Trebuchet MS"/>
              </a:rPr>
              <a:t> </a:t>
            </a:r>
            <a:r>
              <a:rPr sz="1800" spc="-45" dirty="0">
                <a:latin typeface="Trebuchet MS"/>
                <a:cs typeface="Trebuchet MS"/>
              </a:rPr>
              <a:t>papier</a:t>
            </a:r>
            <a:r>
              <a:rPr sz="1800" spc="-140" dirty="0">
                <a:latin typeface="Trebuchet MS"/>
                <a:cs typeface="Trebuchet MS"/>
              </a:rPr>
              <a:t> </a:t>
            </a:r>
            <a:r>
              <a:rPr sz="1800" spc="-10" dirty="0">
                <a:latin typeface="Trebuchet MS"/>
                <a:cs typeface="Trebuchet MS"/>
              </a:rPr>
              <a:t>déchirable)</a:t>
            </a:r>
            <a:endParaRPr sz="1800">
              <a:latin typeface="Trebuchet MS"/>
              <a:cs typeface="Trebuchet MS"/>
            </a:endParaRPr>
          </a:p>
          <a:p>
            <a:pPr marL="298450" indent="-285750">
              <a:lnSpc>
                <a:spcPct val="100000"/>
              </a:lnSpc>
              <a:buClr>
                <a:srgbClr val="00AF50"/>
              </a:buClr>
              <a:buFont typeface="Wingdings"/>
              <a:buChar char=""/>
              <a:tabLst>
                <a:tab pos="298450" algn="l"/>
              </a:tabLst>
            </a:pPr>
            <a:r>
              <a:rPr sz="1800" spc="-25" dirty="0">
                <a:latin typeface="Trebuchet MS"/>
                <a:cs typeface="Trebuchet MS"/>
              </a:rPr>
              <a:t>Emballage</a:t>
            </a:r>
            <a:r>
              <a:rPr sz="1800" spc="-135" dirty="0">
                <a:latin typeface="Trebuchet MS"/>
                <a:cs typeface="Trebuchet MS"/>
              </a:rPr>
              <a:t> </a:t>
            </a:r>
            <a:r>
              <a:rPr sz="1800" spc="-25" dirty="0">
                <a:latin typeface="Trebuchet MS"/>
                <a:cs typeface="Trebuchet MS"/>
              </a:rPr>
              <a:t>plastique</a:t>
            </a:r>
            <a:r>
              <a:rPr sz="1800" spc="-140" dirty="0">
                <a:latin typeface="Trebuchet MS"/>
                <a:cs typeface="Trebuchet MS"/>
              </a:rPr>
              <a:t> </a:t>
            </a:r>
            <a:r>
              <a:rPr sz="1800" spc="-35" dirty="0">
                <a:latin typeface="Trebuchet MS"/>
                <a:cs typeface="Trebuchet MS"/>
              </a:rPr>
              <a:t>qui</a:t>
            </a:r>
            <a:r>
              <a:rPr sz="1800" spc="-135" dirty="0">
                <a:latin typeface="Trebuchet MS"/>
                <a:cs typeface="Trebuchet MS"/>
              </a:rPr>
              <a:t> </a:t>
            </a:r>
            <a:r>
              <a:rPr sz="1800" spc="-50" dirty="0">
                <a:latin typeface="Trebuchet MS"/>
                <a:cs typeface="Trebuchet MS"/>
              </a:rPr>
              <a:t>peut</a:t>
            </a:r>
            <a:r>
              <a:rPr sz="1800" spc="-140" dirty="0">
                <a:latin typeface="Trebuchet MS"/>
                <a:cs typeface="Trebuchet MS"/>
              </a:rPr>
              <a:t> </a:t>
            </a:r>
            <a:r>
              <a:rPr sz="1800" spc="-95" dirty="0">
                <a:latin typeface="Trebuchet MS"/>
                <a:cs typeface="Trebuchet MS"/>
              </a:rPr>
              <a:t>être</a:t>
            </a:r>
            <a:r>
              <a:rPr sz="1800" spc="-130" dirty="0">
                <a:latin typeface="Trebuchet MS"/>
                <a:cs typeface="Trebuchet MS"/>
              </a:rPr>
              <a:t> </a:t>
            </a:r>
            <a:r>
              <a:rPr sz="1800" spc="-10" dirty="0">
                <a:latin typeface="Trebuchet MS"/>
                <a:cs typeface="Trebuchet MS"/>
              </a:rPr>
              <a:t>étiré</a:t>
            </a:r>
            <a:endParaRPr sz="1800">
              <a:latin typeface="Trebuchet MS"/>
              <a:cs typeface="Trebuchet MS"/>
            </a:endParaRPr>
          </a:p>
          <a:p>
            <a:pPr marL="298450" indent="-285750">
              <a:lnSpc>
                <a:spcPct val="100000"/>
              </a:lnSpc>
              <a:buClr>
                <a:srgbClr val="00AF50"/>
              </a:buClr>
              <a:buFont typeface="Wingdings"/>
              <a:buChar char=""/>
              <a:tabLst>
                <a:tab pos="298450" algn="l"/>
              </a:tabLst>
            </a:pPr>
            <a:r>
              <a:rPr sz="1800" spc="-10" dirty="0">
                <a:latin typeface="Trebuchet MS"/>
                <a:cs typeface="Trebuchet MS"/>
              </a:rPr>
              <a:t>Carton</a:t>
            </a:r>
            <a:endParaRPr sz="1800">
              <a:latin typeface="Trebuchet MS"/>
              <a:cs typeface="Trebuchet MS"/>
            </a:endParaRPr>
          </a:p>
          <a:p>
            <a:pPr marL="298450" indent="-285750">
              <a:lnSpc>
                <a:spcPct val="100000"/>
              </a:lnSpc>
              <a:buClr>
                <a:srgbClr val="00AF50"/>
              </a:buClr>
              <a:buFont typeface="Wingdings"/>
              <a:buChar char=""/>
              <a:tabLst>
                <a:tab pos="298450" algn="l"/>
              </a:tabLst>
            </a:pPr>
            <a:r>
              <a:rPr sz="1800" spc="-10" dirty="0">
                <a:latin typeface="Trebuchet MS"/>
                <a:cs typeface="Trebuchet MS"/>
              </a:rPr>
              <a:t>Plastique</a:t>
            </a:r>
            <a:endParaRPr sz="1800">
              <a:latin typeface="Trebuchet MS"/>
              <a:cs typeface="Trebuchet MS"/>
            </a:endParaRPr>
          </a:p>
          <a:p>
            <a:pPr marL="298450" indent="-285750">
              <a:lnSpc>
                <a:spcPct val="100000"/>
              </a:lnSpc>
              <a:buClr>
                <a:srgbClr val="00AF50"/>
              </a:buClr>
              <a:buFont typeface="Wingdings"/>
              <a:buChar char=""/>
              <a:tabLst>
                <a:tab pos="298450" algn="l"/>
              </a:tabLst>
            </a:pPr>
            <a:r>
              <a:rPr sz="1800" spc="-20" dirty="0">
                <a:latin typeface="Trebuchet MS"/>
                <a:cs typeface="Trebuchet MS"/>
              </a:rPr>
              <a:t>Etc.</a:t>
            </a:r>
            <a:endParaRPr sz="1800">
              <a:latin typeface="Trebuchet MS"/>
              <a:cs typeface="Trebuchet MS"/>
            </a:endParaRPr>
          </a:p>
        </p:txBody>
      </p:sp>
      <p:pic>
        <p:nvPicPr>
          <p:cNvPr id="12" name="object 1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206105" y="2323719"/>
            <a:ext cx="2569336" cy="3885387"/>
          </a:xfrm>
          <a:prstGeom prst="rect">
            <a:avLst/>
          </a:prstGeom>
        </p:spPr>
      </p:pic>
      <p:sp>
        <p:nvSpPr>
          <p:cNvPr id="14" name="object 1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pc="10" dirty="0"/>
              <a:t>CONTENU</a:t>
            </a:r>
            <a:r>
              <a:rPr spc="55" dirty="0"/>
              <a:t> </a:t>
            </a:r>
            <a:r>
              <a:rPr spc="-10" dirty="0"/>
              <a:t>GÉNÉRAL</a:t>
            </a:r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fld id="{81D60167-4931-47E6-BA6A-407CBD079E47}" type="slidenum">
              <a:rPr spc="-25" dirty="0"/>
              <a:t>30</a:t>
            </a:fld>
            <a:endParaRPr spc="-25" dirty="0"/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E60FB726-B5AE-7DC2-9766-8C2987A625A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4264" y="6377264"/>
            <a:ext cx="957155" cy="323116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90" dirty="0"/>
              <a:t>V</a:t>
            </a:r>
            <a:r>
              <a:rPr spc="30" dirty="0"/>
              <a:t>olet</a:t>
            </a:r>
            <a:r>
              <a:rPr spc="-135" dirty="0"/>
              <a:t> </a:t>
            </a:r>
            <a:r>
              <a:rPr dirty="0"/>
              <a:t>développement</a:t>
            </a:r>
            <a:r>
              <a:rPr spc="-155" dirty="0"/>
              <a:t> </a:t>
            </a:r>
            <a:r>
              <a:rPr spc="-10" dirty="0"/>
              <a:t>durable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6350" y="6350000"/>
            <a:ext cx="12204700" cy="377825"/>
            <a:chOff x="-6350" y="6350000"/>
            <a:chExt cx="12204700" cy="37782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6356350"/>
              <a:ext cx="12192000" cy="36512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6356350"/>
              <a:ext cx="12192000" cy="365125"/>
            </a:xfrm>
            <a:custGeom>
              <a:avLst/>
              <a:gdLst/>
              <a:ahLst/>
              <a:cxnLst/>
              <a:rect l="l" t="t" r="r" b="b"/>
              <a:pathLst>
                <a:path w="12192000" h="365125">
                  <a:moveTo>
                    <a:pt x="0" y="365125"/>
                  </a:moveTo>
                  <a:lnTo>
                    <a:pt x="12192000" y="365125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365125"/>
                  </a:lnTo>
                  <a:close/>
                </a:path>
              </a:pathLst>
            </a:custGeom>
            <a:ln w="12700">
              <a:solidFill>
                <a:srgbClr val="155F8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859019" y="392071"/>
            <a:ext cx="1809975" cy="590632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912875" y="2055241"/>
            <a:ext cx="10366375" cy="0"/>
          </a:xfrm>
          <a:custGeom>
            <a:avLst/>
            <a:gdLst/>
            <a:ahLst/>
            <a:cxnLst/>
            <a:rect l="l" t="t" r="r" b="b"/>
            <a:pathLst>
              <a:path w="10366375">
                <a:moveTo>
                  <a:pt x="0" y="0"/>
                </a:moveTo>
                <a:lnTo>
                  <a:pt x="10366248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1207477" y="3778072"/>
            <a:ext cx="2157095" cy="2431415"/>
            <a:chOff x="1207477" y="3778072"/>
            <a:chExt cx="2157095" cy="2431415"/>
          </a:xfrm>
        </p:grpSpPr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07477" y="3778072"/>
              <a:ext cx="2157095" cy="2431034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2356358" y="4601971"/>
              <a:ext cx="715645" cy="1496060"/>
            </a:xfrm>
            <a:custGeom>
              <a:avLst/>
              <a:gdLst/>
              <a:ahLst/>
              <a:cxnLst/>
              <a:rect l="l" t="t" r="r" b="b"/>
              <a:pathLst>
                <a:path w="715644" h="1496060">
                  <a:moveTo>
                    <a:pt x="0" y="747775"/>
                  </a:moveTo>
                  <a:lnTo>
                    <a:pt x="1311" y="683252"/>
                  </a:lnTo>
                  <a:lnTo>
                    <a:pt x="5176" y="620253"/>
                  </a:lnTo>
                  <a:lnTo>
                    <a:pt x="11485" y="559003"/>
                  </a:lnTo>
                  <a:lnTo>
                    <a:pt x="20133" y="499727"/>
                  </a:lnTo>
                  <a:lnTo>
                    <a:pt x="31011" y="442648"/>
                  </a:lnTo>
                  <a:lnTo>
                    <a:pt x="44013" y="387992"/>
                  </a:lnTo>
                  <a:lnTo>
                    <a:pt x="59031" y="335983"/>
                  </a:lnTo>
                  <a:lnTo>
                    <a:pt x="75959" y="286844"/>
                  </a:lnTo>
                  <a:lnTo>
                    <a:pt x="94688" y="240801"/>
                  </a:lnTo>
                  <a:lnTo>
                    <a:pt x="115112" y="198079"/>
                  </a:lnTo>
                  <a:lnTo>
                    <a:pt x="137124" y="158900"/>
                  </a:lnTo>
                  <a:lnTo>
                    <a:pt x="160616" y="123491"/>
                  </a:lnTo>
                  <a:lnTo>
                    <a:pt x="185481" y="92074"/>
                  </a:lnTo>
                  <a:lnTo>
                    <a:pt x="238902" y="42118"/>
                  </a:lnTo>
                  <a:lnTo>
                    <a:pt x="296529" y="10828"/>
                  </a:lnTo>
                  <a:lnTo>
                    <a:pt x="357505" y="0"/>
                  </a:lnTo>
                  <a:lnTo>
                    <a:pt x="388358" y="2744"/>
                  </a:lnTo>
                  <a:lnTo>
                    <a:pt x="447774" y="24028"/>
                  </a:lnTo>
                  <a:lnTo>
                    <a:pt x="503418" y="64875"/>
                  </a:lnTo>
                  <a:lnTo>
                    <a:pt x="554432" y="123491"/>
                  </a:lnTo>
                  <a:lnTo>
                    <a:pt x="577934" y="158900"/>
                  </a:lnTo>
                  <a:lnTo>
                    <a:pt x="599955" y="198079"/>
                  </a:lnTo>
                  <a:lnTo>
                    <a:pt x="620389" y="240801"/>
                  </a:lnTo>
                  <a:lnTo>
                    <a:pt x="639129" y="286844"/>
                  </a:lnTo>
                  <a:lnTo>
                    <a:pt x="656066" y="335983"/>
                  </a:lnTo>
                  <a:lnTo>
                    <a:pt x="671093" y="387992"/>
                  </a:lnTo>
                  <a:lnTo>
                    <a:pt x="684103" y="442648"/>
                  </a:lnTo>
                  <a:lnTo>
                    <a:pt x="694989" y="499727"/>
                  </a:lnTo>
                  <a:lnTo>
                    <a:pt x="703642" y="559003"/>
                  </a:lnTo>
                  <a:lnTo>
                    <a:pt x="709956" y="620253"/>
                  </a:lnTo>
                  <a:lnTo>
                    <a:pt x="713824" y="683252"/>
                  </a:lnTo>
                  <a:lnTo>
                    <a:pt x="715137" y="747775"/>
                  </a:lnTo>
                  <a:lnTo>
                    <a:pt x="713824" y="812286"/>
                  </a:lnTo>
                  <a:lnTo>
                    <a:pt x="709956" y="875272"/>
                  </a:lnTo>
                  <a:lnTo>
                    <a:pt x="703642" y="936511"/>
                  </a:lnTo>
                  <a:lnTo>
                    <a:pt x="694989" y="995778"/>
                  </a:lnTo>
                  <a:lnTo>
                    <a:pt x="684103" y="1052847"/>
                  </a:lnTo>
                  <a:lnTo>
                    <a:pt x="671093" y="1107496"/>
                  </a:lnTo>
                  <a:lnTo>
                    <a:pt x="656066" y="1159498"/>
                  </a:lnTo>
                  <a:lnTo>
                    <a:pt x="639129" y="1208630"/>
                  </a:lnTo>
                  <a:lnTo>
                    <a:pt x="620389" y="1254668"/>
                  </a:lnTo>
                  <a:lnTo>
                    <a:pt x="599955" y="1297386"/>
                  </a:lnTo>
                  <a:lnTo>
                    <a:pt x="577934" y="1336561"/>
                  </a:lnTo>
                  <a:lnTo>
                    <a:pt x="554432" y="1371967"/>
                  </a:lnTo>
                  <a:lnTo>
                    <a:pt x="529558" y="1403381"/>
                  </a:lnTo>
                  <a:lnTo>
                    <a:pt x="476121" y="1453333"/>
                  </a:lnTo>
                  <a:lnTo>
                    <a:pt x="418484" y="1484621"/>
                  </a:lnTo>
                  <a:lnTo>
                    <a:pt x="357505" y="1495450"/>
                  </a:lnTo>
                  <a:lnTo>
                    <a:pt x="326652" y="1492705"/>
                  </a:lnTo>
                  <a:lnTo>
                    <a:pt x="267243" y="1471423"/>
                  </a:lnTo>
                  <a:lnTo>
                    <a:pt x="211612" y="1430578"/>
                  </a:lnTo>
                  <a:lnTo>
                    <a:pt x="160616" y="1371967"/>
                  </a:lnTo>
                  <a:lnTo>
                    <a:pt x="137124" y="1336561"/>
                  </a:lnTo>
                  <a:lnTo>
                    <a:pt x="115112" y="1297386"/>
                  </a:lnTo>
                  <a:lnTo>
                    <a:pt x="94688" y="1254668"/>
                  </a:lnTo>
                  <a:lnTo>
                    <a:pt x="75959" y="1208630"/>
                  </a:lnTo>
                  <a:lnTo>
                    <a:pt x="59031" y="1159498"/>
                  </a:lnTo>
                  <a:lnTo>
                    <a:pt x="44013" y="1107496"/>
                  </a:lnTo>
                  <a:lnTo>
                    <a:pt x="31011" y="1052847"/>
                  </a:lnTo>
                  <a:lnTo>
                    <a:pt x="20133" y="995778"/>
                  </a:lnTo>
                  <a:lnTo>
                    <a:pt x="11485" y="936511"/>
                  </a:lnTo>
                  <a:lnTo>
                    <a:pt x="5176" y="875272"/>
                  </a:lnTo>
                  <a:lnTo>
                    <a:pt x="1311" y="812286"/>
                  </a:lnTo>
                  <a:lnTo>
                    <a:pt x="0" y="747775"/>
                  </a:lnTo>
                  <a:close/>
                </a:path>
              </a:pathLst>
            </a:custGeom>
            <a:ln w="1905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991616" y="2070049"/>
            <a:ext cx="7111365" cy="1671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rebuchet MS"/>
                <a:cs typeface="Trebuchet MS"/>
              </a:rPr>
              <a:t>Les</a:t>
            </a:r>
            <a:r>
              <a:rPr sz="1800" spc="-135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poubelles</a:t>
            </a:r>
            <a:r>
              <a:rPr sz="1800" spc="-180" dirty="0"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80350D"/>
                </a:solidFill>
                <a:latin typeface="Trebuchet MS"/>
                <a:cs typeface="Trebuchet MS"/>
              </a:rPr>
              <a:t>brunes</a:t>
            </a:r>
            <a:r>
              <a:rPr sz="1800" spc="-165" dirty="0">
                <a:solidFill>
                  <a:srgbClr val="80350D"/>
                </a:solidFill>
                <a:latin typeface="Trebuchet MS"/>
                <a:cs typeface="Trebuchet MS"/>
              </a:rPr>
              <a:t> </a:t>
            </a:r>
            <a:r>
              <a:rPr sz="1800" spc="-20" dirty="0">
                <a:latin typeface="Trebuchet MS"/>
                <a:cs typeface="Trebuchet MS"/>
              </a:rPr>
              <a:t>correspondent</a:t>
            </a:r>
            <a:r>
              <a:rPr sz="1800" spc="-165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au</a:t>
            </a:r>
            <a:r>
              <a:rPr sz="1800" spc="-145" dirty="0">
                <a:latin typeface="Trebuchet MS"/>
                <a:cs typeface="Trebuchet MS"/>
              </a:rPr>
              <a:t> </a:t>
            </a:r>
            <a:r>
              <a:rPr sz="1800" spc="-10" dirty="0">
                <a:latin typeface="Trebuchet MS"/>
                <a:cs typeface="Trebuchet MS"/>
              </a:rPr>
              <a:t>compost</a:t>
            </a:r>
            <a:endParaRPr sz="18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latin typeface="Trebuchet MS"/>
                <a:cs typeface="Trebuchet MS"/>
              </a:rPr>
              <a:t>Ils</a:t>
            </a:r>
            <a:r>
              <a:rPr sz="1800" spc="-110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sont</a:t>
            </a:r>
            <a:r>
              <a:rPr sz="1800" spc="-90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situés</a:t>
            </a:r>
            <a:r>
              <a:rPr sz="1800" spc="-90" dirty="0">
                <a:latin typeface="Trebuchet MS"/>
                <a:cs typeface="Trebuchet MS"/>
              </a:rPr>
              <a:t> </a:t>
            </a:r>
            <a:r>
              <a:rPr sz="1800" spc="-10" dirty="0">
                <a:latin typeface="Trebuchet MS"/>
                <a:cs typeface="Trebuchet MS"/>
              </a:rPr>
              <a:t>près</a:t>
            </a:r>
            <a:r>
              <a:rPr sz="1800" spc="-80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des</a:t>
            </a:r>
            <a:r>
              <a:rPr sz="1800" spc="-80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espaces</a:t>
            </a:r>
            <a:r>
              <a:rPr sz="1800" spc="-75" dirty="0">
                <a:latin typeface="Trebuchet MS"/>
                <a:cs typeface="Trebuchet MS"/>
              </a:rPr>
              <a:t> </a:t>
            </a:r>
            <a:r>
              <a:rPr sz="1800" spc="-25" dirty="0">
                <a:latin typeface="Trebuchet MS"/>
                <a:cs typeface="Trebuchet MS"/>
              </a:rPr>
              <a:t>lavabo</a:t>
            </a:r>
            <a:r>
              <a:rPr sz="1800" spc="-110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dans</a:t>
            </a:r>
            <a:r>
              <a:rPr sz="1800" spc="-85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chacun</a:t>
            </a:r>
            <a:r>
              <a:rPr sz="1800" spc="-100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des</a:t>
            </a:r>
            <a:r>
              <a:rPr sz="1800" spc="-80" dirty="0">
                <a:latin typeface="Trebuchet MS"/>
                <a:cs typeface="Trebuchet MS"/>
              </a:rPr>
              <a:t> </a:t>
            </a:r>
            <a:r>
              <a:rPr sz="1800" spc="-45" dirty="0">
                <a:latin typeface="Trebuchet MS"/>
                <a:cs typeface="Trebuchet MS"/>
              </a:rPr>
              <a:t>laboratoires</a:t>
            </a:r>
            <a:r>
              <a:rPr sz="1800" spc="-110" dirty="0">
                <a:latin typeface="Trebuchet MS"/>
                <a:cs typeface="Trebuchet MS"/>
              </a:rPr>
              <a:t> </a:t>
            </a:r>
            <a:r>
              <a:rPr sz="1800" spc="-25" dirty="0">
                <a:latin typeface="Trebuchet MS"/>
                <a:cs typeface="Trebuchet MS"/>
              </a:rPr>
              <a:t>de</a:t>
            </a:r>
            <a:endParaRPr sz="18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1800" spc="-60" dirty="0">
                <a:latin typeface="Trebuchet MS"/>
                <a:cs typeface="Trebuchet MS"/>
              </a:rPr>
              <a:t>pratique</a:t>
            </a:r>
            <a:r>
              <a:rPr sz="1800" spc="-130" dirty="0">
                <a:latin typeface="Trebuchet MS"/>
                <a:cs typeface="Trebuchet MS"/>
              </a:rPr>
              <a:t> </a:t>
            </a:r>
            <a:r>
              <a:rPr sz="1800" spc="-95" dirty="0">
                <a:latin typeface="Trebuchet MS"/>
                <a:cs typeface="Trebuchet MS"/>
              </a:rPr>
              <a:t>et</a:t>
            </a:r>
            <a:r>
              <a:rPr sz="1800" spc="-110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dans</a:t>
            </a:r>
            <a:r>
              <a:rPr sz="1800" spc="-120" dirty="0">
                <a:latin typeface="Trebuchet MS"/>
                <a:cs typeface="Trebuchet MS"/>
              </a:rPr>
              <a:t> </a:t>
            </a:r>
            <a:r>
              <a:rPr sz="1800" spc="-60" dirty="0">
                <a:latin typeface="Trebuchet MS"/>
                <a:cs typeface="Trebuchet MS"/>
              </a:rPr>
              <a:t>le</a:t>
            </a:r>
            <a:r>
              <a:rPr sz="1800" spc="-120" dirty="0">
                <a:latin typeface="Trebuchet MS"/>
                <a:cs typeface="Trebuchet MS"/>
              </a:rPr>
              <a:t> </a:t>
            </a:r>
            <a:r>
              <a:rPr sz="1800" spc="-45" dirty="0">
                <a:latin typeface="Trebuchet MS"/>
                <a:cs typeface="Trebuchet MS"/>
              </a:rPr>
              <a:t>corridor</a:t>
            </a:r>
            <a:r>
              <a:rPr sz="1800" spc="-150" dirty="0">
                <a:latin typeface="Trebuchet MS"/>
                <a:cs typeface="Trebuchet MS"/>
              </a:rPr>
              <a:t> </a:t>
            </a:r>
            <a:r>
              <a:rPr sz="1800" spc="-10" dirty="0">
                <a:latin typeface="Trebuchet MS"/>
                <a:cs typeface="Trebuchet MS"/>
              </a:rPr>
              <a:t>d’entrée.</a:t>
            </a:r>
            <a:endParaRPr sz="1800">
              <a:latin typeface="Trebuchet MS"/>
              <a:cs typeface="Trebuchet MS"/>
            </a:endParaRPr>
          </a:p>
          <a:p>
            <a:pPr marL="298450" indent="-285750">
              <a:lnSpc>
                <a:spcPct val="100000"/>
              </a:lnSpc>
              <a:buClr>
                <a:srgbClr val="00AF50"/>
              </a:buClr>
              <a:buFont typeface="Wingdings"/>
              <a:buChar char=""/>
              <a:tabLst>
                <a:tab pos="298450" algn="l"/>
              </a:tabLst>
            </a:pPr>
            <a:r>
              <a:rPr sz="1800" spc="-50" dirty="0">
                <a:latin typeface="Trebuchet MS"/>
                <a:cs typeface="Trebuchet MS"/>
              </a:rPr>
              <a:t>Papier</a:t>
            </a:r>
            <a:r>
              <a:rPr sz="1800" spc="-160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à</a:t>
            </a:r>
            <a:r>
              <a:rPr sz="1800" spc="-160" dirty="0">
                <a:latin typeface="Trebuchet MS"/>
                <a:cs typeface="Trebuchet MS"/>
              </a:rPr>
              <a:t> </a:t>
            </a:r>
            <a:r>
              <a:rPr sz="1800" spc="-50" dirty="0">
                <a:latin typeface="Trebuchet MS"/>
                <a:cs typeface="Trebuchet MS"/>
              </a:rPr>
              <a:t>main,</a:t>
            </a:r>
            <a:r>
              <a:rPr sz="1800" spc="-170" dirty="0">
                <a:latin typeface="Trebuchet MS"/>
                <a:cs typeface="Trebuchet MS"/>
              </a:rPr>
              <a:t> </a:t>
            </a:r>
            <a:r>
              <a:rPr sz="1800" spc="65" dirty="0">
                <a:latin typeface="Trebuchet MS"/>
                <a:cs typeface="Trebuchet MS"/>
              </a:rPr>
              <a:t>sac</a:t>
            </a:r>
            <a:r>
              <a:rPr sz="1800" spc="-150" dirty="0">
                <a:latin typeface="Trebuchet MS"/>
                <a:cs typeface="Trebuchet MS"/>
              </a:rPr>
              <a:t> </a:t>
            </a:r>
            <a:r>
              <a:rPr sz="1800" spc="-30" dirty="0">
                <a:latin typeface="Trebuchet MS"/>
                <a:cs typeface="Trebuchet MS"/>
              </a:rPr>
              <a:t>en</a:t>
            </a:r>
            <a:r>
              <a:rPr sz="1800" spc="-170" dirty="0">
                <a:latin typeface="Trebuchet MS"/>
                <a:cs typeface="Trebuchet MS"/>
              </a:rPr>
              <a:t> </a:t>
            </a:r>
            <a:r>
              <a:rPr sz="1800" spc="-10" dirty="0">
                <a:latin typeface="Trebuchet MS"/>
                <a:cs typeface="Trebuchet MS"/>
              </a:rPr>
              <a:t>papier</a:t>
            </a:r>
            <a:endParaRPr sz="1800">
              <a:latin typeface="Trebuchet MS"/>
              <a:cs typeface="Trebuchet MS"/>
            </a:endParaRPr>
          </a:p>
          <a:p>
            <a:pPr marL="297815" marR="408940" indent="-285750">
              <a:lnSpc>
                <a:spcPct val="100000"/>
              </a:lnSpc>
              <a:buClr>
                <a:srgbClr val="00AF50"/>
              </a:buClr>
              <a:buFont typeface="Wingdings"/>
              <a:buChar char=""/>
              <a:tabLst>
                <a:tab pos="299085" algn="l"/>
              </a:tabLst>
            </a:pPr>
            <a:r>
              <a:rPr sz="1800" dirty="0">
                <a:latin typeface="Trebuchet MS"/>
                <a:cs typeface="Trebuchet MS"/>
              </a:rPr>
              <a:t>Ustensiles</a:t>
            </a:r>
            <a:r>
              <a:rPr sz="1800" spc="-120" dirty="0">
                <a:latin typeface="Trebuchet MS"/>
                <a:cs typeface="Trebuchet MS"/>
              </a:rPr>
              <a:t> </a:t>
            </a:r>
            <a:r>
              <a:rPr sz="1800" spc="-30" dirty="0">
                <a:latin typeface="Trebuchet MS"/>
                <a:cs typeface="Trebuchet MS"/>
              </a:rPr>
              <a:t>en</a:t>
            </a:r>
            <a:r>
              <a:rPr sz="1800" spc="-125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bois</a:t>
            </a:r>
            <a:r>
              <a:rPr sz="1800" spc="-114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ou</a:t>
            </a:r>
            <a:r>
              <a:rPr sz="1800" spc="-135" dirty="0">
                <a:latin typeface="Trebuchet MS"/>
                <a:cs typeface="Trebuchet MS"/>
              </a:rPr>
              <a:t> </a:t>
            </a:r>
            <a:r>
              <a:rPr sz="1800" spc="-30" dirty="0">
                <a:latin typeface="Trebuchet MS"/>
                <a:cs typeface="Trebuchet MS"/>
              </a:rPr>
              <a:t>en</a:t>
            </a:r>
            <a:r>
              <a:rPr sz="1800" spc="-135" dirty="0">
                <a:latin typeface="Trebuchet MS"/>
                <a:cs typeface="Trebuchet MS"/>
              </a:rPr>
              <a:t> </a:t>
            </a:r>
            <a:r>
              <a:rPr sz="1800" spc="-60" dirty="0">
                <a:latin typeface="Trebuchet MS"/>
                <a:cs typeface="Trebuchet MS"/>
              </a:rPr>
              <a:t>carton,</a:t>
            </a:r>
            <a:r>
              <a:rPr sz="1800" spc="-114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abaisse-</a:t>
            </a:r>
            <a:r>
              <a:rPr sz="1800" spc="-55" dirty="0">
                <a:latin typeface="Trebuchet MS"/>
                <a:cs typeface="Trebuchet MS"/>
              </a:rPr>
              <a:t>langue,</a:t>
            </a:r>
            <a:r>
              <a:rPr sz="1800" spc="-135" dirty="0">
                <a:latin typeface="Trebuchet MS"/>
                <a:cs typeface="Trebuchet MS"/>
              </a:rPr>
              <a:t> </a:t>
            </a:r>
            <a:r>
              <a:rPr sz="1800" spc="-85" dirty="0">
                <a:latin typeface="Trebuchet MS"/>
                <a:cs typeface="Trebuchet MS"/>
              </a:rPr>
              <a:t>tige</a:t>
            </a:r>
            <a:r>
              <a:rPr sz="1800" spc="-110" dirty="0">
                <a:latin typeface="Trebuchet MS"/>
                <a:cs typeface="Trebuchet MS"/>
              </a:rPr>
              <a:t> </a:t>
            </a:r>
            <a:r>
              <a:rPr sz="1800" spc="-35" dirty="0">
                <a:latin typeface="Trebuchet MS"/>
                <a:cs typeface="Trebuchet MS"/>
              </a:rPr>
              <a:t>montée</a:t>
            </a:r>
            <a:r>
              <a:rPr sz="1800" spc="-110" dirty="0">
                <a:latin typeface="Trebuchet MS"/>
                <a:cs typeface="Trebuchet MS"/>
              </a:rPr>
              <a:t> </a:t>
            </a:r>
            <a:r>
              <a:rPr sz="1800" spc="-25" dirty="0">
                <a:latin typeface="Trebuchet MS"/>
                <a:cs typeface="Trebuchet MS"/>
              </a:rPr>
              <a:t>non 	</a:t>
            </a:r>
            <a:r>
              <a:rPr sz="1800" spc="-10" dirty="0">
                <a:latin typeface="Trebuchet MS"/>
                <a:cs typeface="Trebuchet MS"/>
              </a:rPr>
              <a:t>souillée</a:t>
            </a:r>
            <a:endParaRPr sz="1800">
              <a:latin typeface="Trebuchet MS"/>
              <a:cs typeface="Trebuchet MS"/>
            </a:endParaRPr>
          </a:p>
        </p:txBody>
      </p:sp>
      <p:pic>
        <p:nvPicPr>
          <p:cNvPr id="12" name="object 1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111490" y="2349500"/>
            <a:ext cx="2784348" cy="3712464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923157" y="3778122"/>
            <a:ext cx="1665732" cy="2430983"/>
          </a:xfrm>
          <a:prstGeom prst="rect">
            <a:avLst/>
          </a:prstGeom>
        </p:spPr>
      </p:pic>
      <p:sp>
        <p:nvSpPr>
          <p:cNvPr id="15" name="object 1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pc="10" dirty="0"/>
              <a:t>CONTENU</a:t>
            </a:r>
            <a:r>
              <a:rPr spc="55" dirty="0"/>
              <a:t> </a:t>
            </a:r>
            <a:r>
              <a:rPr spc="-10" dirty="0"/>
              <a:t>GÉNÉRAL</a:t>
            </a:r>
          </a:p>
        </p:txBody>
      </p:sp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fld id="{81D60167-4931-47E6-BA6A-407CBD079E47}" type="slidenum">
              <a:rPr spc="-25" dirty="0"/>
              <a:t>31</a:t>
            </a:fld>
            <a:endParaRPr spc="-25" dirty="0"/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9CFE2410-14DB-B7BC-E3DD-0EB4F510950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8899" y="6389358"/>
            <a:ext cx="957155" cy="323116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90" dirty="0"/>
              <a:t>V</a:t>
            </a:r>
            <a:r>
              <a:rPr spc="30" dirty="0"/>
              <a:t>olet</a:t>
            </a:r>
            <a:r>
              <a:rPr spc="-135" dirty="0"/>
              <a:t> </a:t>
            </a:r>
            <a:r>
              <a:rPr dirty="0"/>
              <a:t>développement</a:t>
            </a:r>
            <a:r>
              <a:rPr spc="-155" dirty="0"/>
              <a:t> </a:t>
            </a:r>
            <a:r>
              <a:rPr spc="-10" dirty="0"/>
              <a:t>durable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6350" y="6350000"/>
            <a:ext cx="12204700" cy="377825"/>
            <a:chOff x="-6350" y="6350000"/>
            <a:chExt cx="12204700" cy="37782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6356350"/>
              <a:ext cx="12192000" cy="36512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6356350"/>
              <a:ext cx="12192000" cy="365125"/>
            </a:xfrm>
            <a:custGeom>
              <a:avLst/>
              <a:gdLst/>
              <a:ahLst/>
              <a:cxnLst/>
              <a:rect l="l" t="t" r="r" b="b"/>
              <a:pathLst>
                <a:path w="12192000" h="365125">
                  <a:moveTo>
                    <a:pt x="0" y="365125"/>
                  </a:moveTo>
                  <a:lnTo>
                    <a:pt x="12192000" y="365125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365125"/>
                  </a:lnTo>
                  <a:close/>
                </a:path>
              </a:pathLst>
            </a:custGeom>
            <a:ln w="12700">
              <a:solidFill>
                <a:srgbClr val="155F8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859019" y="392071"/>
            <a:ext cx="1809975" cy="590632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912875" y="2055241"/>
            <a:ext cx="10366375" cy="0"/>
          </a:xfrm>
          <a:custGeom>
            <a:avLst/>
            <a:gdLst/>
            <a:ahLst/>
            <a:cxnLst/>
            <a:rect l="l" t="t" r="r" b="b"/>
            <a:pathLst>
              <a:path w="10366375">
                <a:moveTo>
                  <a:pt x="0" y="0"/>
                </a:moveTo>
                <a:lnTo>
                  <a:pt x="10366248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01966" y="2312670"/>
            <a:ext cx="2133600" cy="3279241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4053332" y="2318766"/>
            <a:ext cx="5370195" cy="2159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latin typeface="Trebuchet MS"/>
                <a:cs typeface="Trebuchet MS"/>
              </a:rPr>
              <a:t>Les</a:t>
            </a:r>
            <a:r>
              <a:rPr sz="2800" b="1" spc="-229" dirty="0">
                <a:latin typeface="Trebuchet MS"/>
                <a:cs typeface="Trebuchet MS"/>
              </a:rPr>
              <a:t> </a:t>
            </a:r>
            <a:r>
              <a:rPr sz="2800" b="1" spc="95" dirty="0">
                <a:latin typeface="Trebuchet MS"/>
                <a:cs typeface="Trebuchet MS"/>
              </a:rPr>
              <a:t>bacs</a:t>
            </a:r>
            <a:r>
              <a:rPr sz="2800" b="1" spc="-229" dirty="0">
                <a:latin typeface="Trebuchet MS"/>
                <a:cs typeface="Trebuchet MS"/>
              </a:rPr>
              <a:t> </a:t>
            </a:r>
            <a:r>
              <a:rPr sz="2800" b="1" spc="-10" dirty="0">
                <a:latin typeface="Trebuchet MS"/>
                <a:cs typeface="Trebuchet MS"/>
              </a:rPr>
              <a:t>biorisque</a:t>
            </a:r>
            <a:endParaRPr sz="2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10"/>
              </a:spcBef>
            </a:pPr>
            <a:endParaRPr sz="2800">
              <a:latin typeface="Trebuchet MS"/>
              <a:cs typeface="Trebuchet MS"/>
            </a:endParaRPr>
          </a:p>
          <a:p>
            <a:pPr marL="298450" indent="-285750">
              <a:lnSpc>
                <a:spcPct val="100000"/>
              </a:lnSpc>
              <a:buClr>
                <a:srgbClr val="00AF50"/>
              </a:buClr>
              <a:buSzPct val="96428"/>
              <a:buFont typeface="Wingdings"/>
              <a:buChar char=""/>
              <a:tabLst>
                <a:tab pos="298450" algn="l"/>
              </a:tabLst>
            </a:pPr>
            <a:r>
              <a:rPr sz="2800" i="1" spc="-10" dirty="0">
                <a:latin typeface="Trebuchet MS"/>
                <a:cs typeface="Trebuchet MS"/>
              </a:rPr>
              <a:t>Aiguilles</a:t>
            </a:r>
            <a:endParaRPr sz="2800">
              <a:latin typeface="Trebuchet MS"/>
              <a:cs typeface="Trebuchet MS"/>
            </a:endParaRPr>
          </a:p>
          <a:p>
            <a:pPr marL="298450" indent="-285750">
              <a:lnSpc>
                <a:spcPct val="100000"/>
              </a:lnSpc>
              <a:buClr>
                <a:srgbClr val="00AF50"/>
              </a:buClr>
              <a:buSzPct val="96428"/>
              <a:buFont typeface="Wingdings"/>
              <a:buChar char=""/>
              <a:tabLst>
                <a:tab pos="298450" algn="l"/>
              </a:tabLst>
            </a:pPr>
            <a:r>
              <a:rPr sz="2800" spc="-135" dirty="0">
                <a:latin typeface="Trebuchet MS"/>
                <a:cs typeface="Trebuchet MS"/>
              </a:rPr>
              <a:t>Verre</a:t>
            </a:r>
            <a:r>
              <a:rPr sz="2800" spc="-245" dirty="0">
                <a:latin typeface="Trebuchet MS"/>
                <a:cs typeface="Trebuchet MS"/>
              </a:rPr>
              <a:t> </a:t>
            </a:r>
            <a:r>
              <a:rPr sz="2800" spc="-35" dirty="0">
                <a:latin typeface="Trebuchet MS"/>
                <a:cs typeface="Trebuchet MS"/>
              </a:rPr>
              <a:t>brisé</a:t>
            </a:r>
            <a:r>
              <a:rPr sz="2800" spc="-250" dirty="0">
                <a:latin typeface="Trebuchet MS"/>
                <a:cs typeface="Trebuchet MS"/>
              </a:rPr>
              <a:t> </a:t>
            </a:r>
            <a:r>
              <a:rPr sz="2800" spc="-10" dirty="0">
                <a:latin typeface="Trebuchet MS"/>
                <a:cs typeface="Trebuchet MS"/>
              </a:rPr>
              <a:t>(ampoules</a:t>
            </a:r>
            <a:r>
              <a:rPr sz="2800" spc="-220" dirty="0">
                <a:latin typeface="Trebuchet MS"/>
                <a:cs typeface="Trebuchet MS"/>
              </a:rPr>
              <a:t> </a:t>
            </a:r>
            <a:r>
              <a:rPr sz="2800" spc="40" dirty="0">
                <a:latin typeface="Trebuchet MS"/>
                <a:cs typeface="Trebuchet MS"/>
              </a:rPr>
              <a:t>cassées)</a:t>
            </a:r>
            <a:endParaRPr sz="2800">
              <a:latin typeface="Trebuchet MS"/>
              <a:cs typeface="Trebuchet MS"/>
            </a:endParaRPr>
          </a:p>
          <a:p>
            <a:pPr marL="298450" indent="-285750">
              <a:lnSpc>
                <a:spcPct val="100000"/>
              </a:lnSpc>
              <a:buClr>
                <a:srgbClr val="00AF50"/>
              </a:buClr>
              <a:buSzPct val="96428"/>
              <a:buFont typeface="Wingdings"/>
              <a:buChar char=""/>
              <a:tabLst>
                <a:tab pos="298450" algn="l"/>
              </a:tabLst>
            </a:pPr>
            <a:r>
              <a:rPr sz="2800" spc="-25" dirty="0">
                <a:latin typeface="Trebuchet MS"/>
                <a:cs typeface="Trebuchet MS"/>
              </a:rPr>
              <a:t>Instruments</a:t>
            </a:r>
            <a:r>
              <a:rPr sz="2800" spc="-180" dirty="0">
                <a:latin typeface="Trebuchet MS"/>
                <a:cs typeface="Trebuchet MS"/>
              </a:rPr>
              <a:t> </a:t>
            </a:r>
            <a:r>
              <a:rPr sz="2800" spc="-50" dirty="0">
                <a:latin typeface="Trebuchet MS"/>
                <a:cs typeface="Trebuchet MS"/>
              </a:rPr>
              <a:t>piquants/tranchants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pc="10" dirty="0"/>
              <a:t>CONTENU</a:t>
            </a:r>
            <a:r>
              <a:rPr spc="55" dirty="0"/>
              <a:t> </a:t>
            </a:r>
            <a:r>
              <a:rPr spc="-10" dirty="0"/>
              <a:t>GÉNÉRAL</a:t>
            </a:r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fld id="{81D60167-4931-47E6-BA6A-407CBD079E47}" type="slidenum">
              <a:rPr spc="-25" dirty="0"/>
              <a:t>32</a:t>
            </a:fld>
            <a:endParaRPr spc="-25" dirty="0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8E6E616B-C0FD-0CEF-FE46-E6F4C3E33F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000" y="6398359"/>
            <a:ext cx="957155" cy="323116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26319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90" dirty="0"/>
              <a:t>V</a:t>
            </a:r>
            <a:r>
              <a:rPr spc="30" dirty="0"/>
              <a:t>olet</a:t>
            </a:r>
            <a:r>
              <a:rPr spc="-135" dirty="0"/>
              <a:t> </a:t>
            </a:r>
            <a:r>
              <a:rPr dirty="0"/>
              <a:t>développement</a:t>
            </a:r>
            <a:r>
              <a:rPr spc="-155" dirty="0"/>
              <a:t> </a:t>
            </a:r>
            <a:r>
              <a:rPr spc="-10" dirty="0"/>
              <a:t>durable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6350" y="6350000"/>
            <a:ext cx="12204700" cy="377825"/>
            <a:chOff x="-6350" y="6350000"/>
            <a:chExt cx="12204700" cy="37782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6356350"/>
              <a:ext cx="12192000" cy="36512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6356350"/>
              <a:ext cx="12192000" cy="365125"/>
            </a:xfrm>
            <a:custGeom>
              <a:avLst/>
              <a:gdLst/>
              <a:ahLst/>
              <a:cxnLst/>
              <a:rect l="l" t="t" r="r" b="b"/>
              <a:pathLst>
                <a:path w="12192000" h="365125">
                  <a:moveTo>
                    <a:pt x="0" y="365125"/>
                  </a:moveTo>
                  <a:lnTo>
                    <a:pt x="12192000" y="365125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365125"/>
                  </a:lnTo>
                  <a:close/>
                </a:path>
              </a:pathLst>
            </a:custGeom>
            <a:ln w="12700">
              <a:solidFill>
                <a:srgbClr val="155F8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859019" y="392071"/>
            <a:ext cx="1809975" cy="590632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912875" y="2055241"/>
            <a:ext cx="10366375" cy="0"/>
          </a:xfrm>
          <a:custGeom>
            <a:avLst/>
            <a:gdLst/>
            <a:ahLst/>
            <a:cxnLst/>
            <a:rect l="l" t="t" r="r" b="b"/>
            <a:pathLst>
              <a:path w="10366375">
                <a:moveTo>
                  <a:pt x="0" y="0"/>
                </a:moveTo>
                <a:lnTo>
                  <a:pt x="10366248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447821" y="3233534"/>
            <a:ext cx="4124894" cy="2591174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195969" y="2551600"/>
            <a:ext cx="4191565" cy="3305647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991616" y="2208656"/>
            <a:ext cx="439420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800" spc="-55" dirty="0">
                <a:latin typeface="Trebuchet MS"/>
                <a:cs typeface="Trebuchet MS"/>
              </a:rPr>
              <a:t>Fournitures</a:t>
            </a:r>
            <a:r>
              <a:rPr sz="2800" spc="-200" dirty="0">
                <a:latin typeface="Trebuchet MS"/>
                <a:cs typeface="Trebuchet MS"/>
              </a:rPr>
              <a:t> </a:t>
            </a:r>
            <a:r>
              <a:rPr sz="2800" spc="-55" dirty="0">
                <a:latin typeface="Trebuchet MS"/>
                <a:cs typeface="Trebuchet MS"/>
              </a:rPr>
              <a:t>réutilisées</a:t>
            </a:r>
            <a:r>
              <a:rPr sz="2800" spc="-215" dirty="0">
                <a:latin typeface="Trebuchet MS"/>
                <a:cs typeface="Trebuchet MS"/>
              </a:rPr>
              <a:t> </a:t>
            </a:r>
            <a:r>
              <a:rPr sz="2800" spc="-65" dirty="0">
                <a:latin typeface="Trebuchet MS"/>
                <a:cs typeface="Trebuchet MS"/>
              </a:rPr>
              <a:t>par</a:t>
            </a:r>
            <a:r>
              <a:rPr sz="2800" spc="-200" dirty="0">
                <a:latin typeface="Trebuchet MS"/>
                <a:cs typeface="Trebuchet MS"/>
              </a:rPr>
              <a:t> </a:t>
            </a:r>
            <a:r>
              <a:rPr sz="2800" spc="-25" dirty="0">
                <a:latin typeface="Trebuchet MS"/>
                <a:cs typeface="Trebuchet MS"/>
              </a:rPr>
              <a:t>le </a:t>
            </a:r>
            <a:r>
              <a:rPr sz="2800" spc="-90" dirty="0">
                <a:latin typeface="Trebuchet MS"/>
                <a:cs typeface="Trebuchet MS"/>
              </a:rPr>
              <a:t>laboratoire</a:t>
            </a:r>
            <a:r>
              <a:rPr sz="2800" spc="-175" dirty="0">
                <a:latin typeface="Trebuchet MS"/>
                <a:cs typeface="Trebuchet MS"/>
              </a:rPr>
              <a:t> </a:t>
            </a:r>
            <a:r>
              <a:rPr sz="2800" spc="-50" dirty="0">
                <a:latin typeface="Trebuchet MS"/>
                <a:cs typeface="Trebuchet MS"/>
              </a:rPr>
              <a:t>: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pc="10" dirty="0"/>
              <a:t>CONTENU</a:t>
            </a:r>
            <a:r>
              <a:rPr spc="55" dirty="0"/>
              <a:t> </a:t>
            </a:r>
            <a:r>
              <a:rPr spc="-10" dirty="0"/>
              <a:t>GÉNÉRAL</a:t>
            </a:r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fld id="{81D60167-4931-47E6-BA6A-407CBD079E47}" type="slidenum">
              <a:rPr spc="-25" dirty="0"/>
              <a:t>33</a:t>
            </a:fld>
            <a:endParaRPr spc="-25" dirty="0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67884E3D-0AA1-D22A-DB17-E6488230648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800" y="6398359"/>
            <a:ext cx="957155" cy="323116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90" dirty="0"/>
              <a:t>V</a:t>
            </a:r>
            <a:r>
              <a:rPr spc="30" dirty="0"/>
              <a:t>olet</a:t>
            </a:r>
            <a:r>
              <a:rPr spc="-135" dirty="0"/>
              <a:t> </a:t>
            </a:r>
            <a:r>
              <a:rPr dirty="0"/>
              <a:t>développement</a:t>
            </a:r>
            <a:r>
              <a:rPr spc="-155" dirty="0"/>
              <a:t> </a:t>
            </a:r>
            <a:r>
              <a:rPr spc="-10" dirty="0"/>
              <a:t>durable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6350" y="2203323"/>
            <a:ext cx="12204700" cy="4525010"/>
            <a:chOff x="-6350" y="2203323"/>
            <a:chExt cx="12204700" cy="452501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6356350"/>
              <a:ext cx="12192000" cy="36512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6356350"/>
              <a:ext cx="12192000" cy="365125"/>
            </a:xfrm>
            <a:custGeom>
              <a:avLst/>
              <a:gdLst/>
              <a:ahLst/>
              <a:cxnLst/>
              <a:rect l="l" t="t" r="r" b="b"/>
              <a:pathLst>
                <a:path w="12192000" h="365125">
                  <a:moveTo>
                    <a:pt x="0" y="365125"/>
                  </a:moveTo>
                  <a:lnTo>
                    <a:pt x="12192000" y="365125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365125"/>
                  </a:lnTo>
                  <a:close/>
                </a:path>
              </a:pathLst>
            </a:custGeom>
            <a:ln w="12700">
              <a:solidFill>
                <a:srgbClr val="155F8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01966" y="2203323"/>
              <a:ext cx="9700133" cy="4153027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312925" y="4372762"/>
              <a:ext cx="1360170" cy="258445"/>
            </a:xfrm>
            <a:custGeom>
              <a:avLst/>
              <a:gdLst/>
              <a:ahLst/>
              <a:cxnLst/>
              <a:rect l="l" t="t" r="r" b="b"/>
              <a:pathLst>
                <a:path w="1360170" h="258445">
                  <a:moveTo>
                    <a:pt x="0" y="257911"/>
                  </a:moveTo>
                  <a:lnTo>
                    <a:pt x="1359915" y="257911"/>
                  </a:lnTo>
                  <a:lnTo>
                    <a:pt x="1359915" y="0"/>
                  </a:lnTo>
                  <a:lnTo>
                    <a:pt x="0" y="0"/>
                  </a:lnTo>
                  <a:lnTo>
                    <a:pt x="0" y="257911"/>
                  </a:lnTo>
                  <a:close/>
                </a:path>
              </a:pathLst>
            </a:custGeom>
            <a:ln w="1904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859019" y="392071"/>
            <a:ext cx="1809975" cy="590632"/>
          </a:xfrm>
          <a:prstGeom prst="rect">
            <a:avLst/>
          </a:prstGeom>
        </p:spPr>
      </p:pic>
      <p:sp>
        <p:nvSpPr>
          <p:cNvPr id="9" name="object 9"/>
          <p:cNvSpPr/>
          <p:nvPr/>
        </p:nvSpPr>
        <p:spPr>
          <a:xfrm>
            <a:off x="912875" y="2055241"/>
            <a:ext cx="10366375" cy="0"/>
          </a:xfrm>
          <a:custGeom>
            <a:avLst/>
            <a:gdLst/>
            <a:ahLst/>
            <a:cxnLst/>
            <a:rect l="l" t="t" r="r" b="b"/>
            <a:pathLst>
              <a:path w="10366375">
                <a:moveTo>
                  <a:pt x="0" y="0"/>
                </a:moveTo>
                <a:lnTo>
                  <a:pt x="10366248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pc="10" dirty="0"/>
              <a:t>CONTENU</a:t>
            </a:r>
            <a:r>
              <a:rPr spc="55" dirty="0"/>
              <a:t> </a:t>
            </a:r>
            <a:r>
              <a:rPr spc="-10" dirty="0"/>
              <a:t>GÉNÉRAL</a:t>
            </a:r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fld id="{81D60167-4931-47E6-BA6A-407CBD079E47}" type="slidenum">
              <a:rPr spc="-25" dirty="0"/>
              <a:t>34</a:t>
            </a:fld>
            <a:endParaRPr spc="-25" dirty="0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6858A359-F0E6-33CE-20FD-F0C2AD579C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800" y="6383119"/>
            <a:ext cx="957155" cy="323116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39" y="995298"/>
            <a:ext cx="742251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173980" algn="l"/>
              </a:tabLst>
            </a:pPr>
            <a:r>
              <a:rPr dirty="0"/>
              <a:t>Activité</a:t>
            </a:r>
            <a:r>
              <a:rPr spc="-90" dirty="0"/>
              <a:t> </a:t>
            </a:r>
            <a:r>
              <a:rPr dirty="0"/>
              <a:t>Recycle</a:t>
            </a:r>
            <a:r>
              <a:rPr spc="-110" dirty="0"/>
              <a:t> </a:t>
            </a:r>
            <a:r>
              <a:rPr spc="-25" dirty="0"/>
              <a:t>ton</a:t>
            </a:r>
            <a:r>
              <a:rPr dirty="0"/>
              <a:t>	</a:t>
            </a:r>
            <a:r>
              <a:rPr spc="-10" dirty="0"/>
              <a:t>uniforme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6350" y="6350000"/>
            <a:ext cx="12204700" cy="377825"/>
            <a:chOff x="-6350" y="6350000"/>
            <a:chExt cx="12204700" cy="37782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6356350"/>
              <a:ext cx="12192000" cy="36512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6356350"/>
              <a:ext cx="12192000" cy="365125"/>
            </a:xfrm>
            <a:custGeom>
              <a:avLst/>
              <a:gdLst/>
              <a:ahLst/>
              <a:cxnLst/>
              <a:rect l="l" t="t" r="r" b="b"/>
              <a:pathLst>
                <a:path w="12192000" h="365125">
                  <a:moveTo>
                    <a:pt x="0" y="365125"/>
                  </a:moveTo>
                  <a:lnTo>
                    <a:pt x="12192000" y="365125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365125"/>
                  </a:lnTo>
                  <a:close/>
                </a:path>
              </a:pathLst>
            </a:custGeom>
            <a:ln w="12700">
              <a:solidFill>
                <a:srgbClr val="155F8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859019" y="392071"/>
            <a:ext cx="1809975" cy="590632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912875" y="1951227"/>
            <a:ext cx="10366375" cy="0"/>
          </a:xfrm>
          <a:custGeom>
            <a:avLst/>
            <a:gdLst/>
            <a:ahLst/>
            <a:cxnLst/>
            <a:rect l="l" t="t" r="r" b="b"/>
            <a:pathLst>
              <a:path w="10366375">
                <a:moveTo>
                  <a:pt x="0" y="0"/>
                </a:moveTo>
                <a:lnTo>
                  <a:pt x="10366248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19911" y="2227402"/>
            <a:ext cx="5949442" cy="3995547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7289418" y="2376042"/>
            <a:ext cx="3983990" cy="2494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7815" marR="94615" indent="-285750">
              <a:lnSpc>
                <a:spcPct val="100000"/>
              </a:lnSpc>
              <a:spcBef>
                <a:spcPts val="100"/>
              </a:spcBef>
              <a:buClr>
                <a:srgbClr val="00AF50"/>
              </a:buClr>
              <a:buFont typeface="Wingdings"/>
              <a:buChar char=""/>
              <a:tabLst>
                <a:tab pos="299085" algn="l"/>
              </a:tabLst>
            </a:pPr>
            <a:r>
              <a:rPr sz="1800" spc="-65" dirty="0">
                <a:latin typeface="Trebuchet MS"/>
                <a:cs typeface="Trebuchet MS"/>
              </a:rPr>
              <a:t>Permet</a:t>
            </a:r>
            <a:r>
              <a:rPr sz="1800" spc="-135" dirty="0">
                <a:latin typeface="Trebuchet MS"/>
                <a:cs typeface="Trebuchet MS"/>
              </a:rPr>
              <a:t> </a:t>
            </a:r>
            <a:r>
              <a:rPr sz="1800" spc="-25" dirty="0">
                <a:latin typeface="Trebuchet MS"/>
                <a:cs typeface="Trebuchet MS"/>
              </a:rPr>
              <a:t>de</a:t>
            </a:r>
            <a:r>
              <a:rPr sz="1800" spc="-135" dirty="0">
                <a:latin typeface="Trebuchet MS"/>
                <a:cs typeface="Trebuchet MS"/>
              </a:rPr>
              <a:t> </a:t>
            </a:r>
            <a:r>
              <a:rPr sz="1800" spc="-55" dirty="0">
                <a:latin typeface="Trebuchet MS"/>
                <a:cs typeface="Trebuchet MS"/>
              </a:rPr>
              <a:t>recycler</a:t>
            </a:r>
            <a:r>
              <a:rPr sz="1800" spc="-150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les</a:t>
            </a:r>
            <a:r>
              <a:rPr sz="1800" spc="-135" dirty="0">
                <a:latin typeface="Trebuchet MS"/>
                <a:cs typeface="Trebuchet MS"/>
              </a:rPr>
              <a:t> </a:t>
            </a:r>
            <a:r>
              <a:rPr sz="1800" spc="-30" dirty="0">
                <a:latin typeface="Trebuchet MS"/>
                <a:cs typeface="Trebuchet MS"/>
              </a:rPr>
              <a:t>uniformes</a:t>
            </a:r>
            <a:r>
              <a:rPr sz="1800" spc="-160" dirty="0">
                <a:latin typeface="Trebuchet MS"/>
                <a:cs typeface="Trebuchet MS"/>
              </a:rPr>
              <a:t> </a:t>
            </a:r>
            <a:r>
              <a:rPr sz="1800" spc="-25" dirty="0">
                <a:latin typeface="Trebuchet MS"/>
                <a:cs typeface="Trebuchet MS"/>
              </a:rPr>
              <a:t>qui 	ne</a:t>
            </a:r>
            <a:r>
              <a:rPr sz="1800" spc="-105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nous</a:t>
            </a:r>
            <a:r>
              <a:rPr sz="1800" spc="-140" dirty="0">
                <a:latin typeface="Trebuchet MS"/>
                <a:cs typeface="Trebuchet MS"/>
              </a:rPr>
              <a:t> </a:t>
            </a:r>
            <a:r>
              <a:rPr sz="1800" spc="-60" dirty="0">
                <a:latin typeface="Trebuchet MS"/>
                <a:cs typeface="Trebuchet MS"/>
              </a:rPr>
              <a:t>vont</a:t>
            </a:r>
            <a:r>
              <a:rPr sz="1800" spc="-135" dirty="0">
                <a:latin typeface="Trebuchet MS"/>
                <a:cs typeface="Trebuchet MS"/>
              </a:rPr>
              <a:t> </a:t>
            </a:r>
            <a:r>
              <a:rPr sz="1800" spc="-20" dirty="0">
                <a:latin typeface="Trebuchet MS"/>
                <a:cs typeface="Trebuchet MS"/>
              </a:rPr>
              <a:t>plus</a:t>
            </a:r>
            <a:endParaRPr sz="1800">
              <a:latin typeface="Trebuchet MS"/>
              <a:cs typeface="Trebuchet MS"/>
            </a:endParaRPr>
          </a:p>
          <a:p>
            <a:pPr marL="299085" indent="-286385">
              <a:lnSpc>
                <a:spcPct val="100000"/>
              </a:lnSpc>
              <a:buClr>
                <a:srgbClr val="00AF50"/>
              </a:buClr>
              <a:buFont typeface="Wingdings"/>
              <a:buChar char=""/>
              <a:tabLst>
                <a:tab pos="299085" algn="l"/>
              </a:tabLst>
            </a:pPr>
            <a:r>
              <a:rPr sz="1800" spc="-65" dirty="0">
                <a:latin typeface="Trebuchet MS"/>
                <a:cs typeface="Trebuchet MS"/>
              </a:rPr>
              <a:t>Permet</a:t>
            </a:r>
            <a:r>
              <a:rPr sz="1800" spc="-140" dirty="0">
                <a:latin typeface="Trebuchet MS"/>
                <a:cs typeface="Trebuchet MS"/>
              </a:rPr>
              <a:t> </a:t>
            </a:r>
            <a:r>
              <a:rPr sz="1800" spc="-60" dirty="0">
                <a:latin typeface="Trebuchet MS"/>
                <a:cs typeface="Trebuchet MS"/>
              </a:rPr>
              <a:t>d’acquérir</a:t>
            </a:r>
            <a:r>
              <a:rPr sz="1800" spc="-145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un</a:t>
            </a:r>
            <a:r>
              <a:rPr sz="1800" spc="-155" dirty="0">
                <a:latin typeface="Trebuchet MS"/>
                <a:cs typeface="Trebuchet MS"/>
              </a:rPr>
              <a:t> </a:t>
            </a:r>
            <a:r>
              <a:rPr sz="1800" spc="-45" dirty="0">
                <a:latin typeface="Trebuchet MS"/>
                <a:cs typeface="Trebuchet MS"/>
              </a:rPr>
              <a:t>uniforme</a:t>
            </a:r>
            <a:r>
              <a:rPr sz="1800" spc="-175" dirty="0">
                <a:latin typeface="Trebuchet MS"/>
                <a:cs typeface="Trebuchet MS"/>
              </a:rPr>
              <a:t> </a:t>
            </a:r>
            <a:r>
              <a:rPr sz="1800" spc="-25" dirty="0">
                <a:latin typeface="Trebuchet MS"/>
                <a:cs typeface="Trebuchet MS"/>
              </a:rPr>
              <a:t>(ou</a:t>
            </a:r>
            <a:endParaRPr sz="1800">
              <a:latin typeface="Trebuchet MS"/>
              <a:cs typeface="Trebuchet MS"/>
            </a:endParaRPr>
          </a:p>
          <a:p>
            <a:pPr marL="299085">
              <a:lnSpc>
                <a:spcPct val="100000"/>
              </a:lnSpc>
            </a:pPr>
            <a:r>
              <a:rPr sz="1800" spc="-10" dirty="0">
                <a:latin typeface="Trebuchet MS"/>
                <a:cs typeface="Trebuchet MS"/>
              </a:rPr>
              <a:t>plusieurs</a:t>
            </a:r>
            <a:r>
              <a:rPr sz="1800" spc="-175" dirty="0">
                <a:latin typeface="Trebuchet MS"/>
                <a:cs typeface="Trebuchet MS"/>
              </a:rPr>
              <a:t> </a:t>
            </a:r>
            <a:r>
              <a:rPr sz="1800" spc="-145" dirty="0">
                <a:latin typeface="Trebuchet MS"/>
                <a:cs typeface="Trebuchet MS"/>
              </a:rPr>
              <a:t>!)</a:t>
            </a:r>
            <a:r>
              <a:rPr sz="1800" spc="-160" dirty="0">
                <a:latin typeface="Trebuchet MS"/>
                <a:cs typeface="Trebuchet MS"/>
              </a:rPr>
              <a:t> </a:t>
            </a:r>
            <a:r>
              <a:rPr sz="1800" spc="-10" dirty="0">
                <a:latin typeface="Trebuchet MS"/>
                <a:cs typeface="Trebuchet MS"/>
              </a:rPr>
              <a:t>gratuitement</a:t>
            </a:r>
            <a:endParaRPr sz="1800">
              <a:latin typeface="Trebuchet MS"/>
              <a:cs typeface="Trebuchet MS"/>
            </a:endParaRPr>
          </a:p>
          <a:p>
            <a:pPr marL="297815" marR="5080" indent="-285750">
              <a:lnSpc>
                <a:spcPct val="100000"/>
              </a:lnSpc>
              <a:buClr>
                <a:srgbClr val="00AF50"/>
              </a:buClr>
              <a:buFont typeface="Wingdings"/>
              <a:buChar char=""/>
              <a:tabLst>
                <a:tab pos="299085" algn="l"/>
              </a:tabLst>
            </a:pPr>
            <a:r>
              <a:rPr sz="1800" dirty="0">
                <a:latin typeface="Trebuchet MS"/>
                <a:cs typeface="Trebuchet MS"/>
              </a:rPr>
              <a:t>Sur</a:t>
            </a:r>
            <a:r>
              <a:rPr sz="1800" spc="-150" dirty="0">
                <a:latin typeface="Trebuchet MS"/>
                <a:cs typeface="Trebuchet MS"/>
              </a:rPr>
              <a:t> </a:t>
            </a:r>
            <a:r>
              <a:rPr sz="1800" spc="-40" dirty="0">
                <a:latin typeface="Trebuchet MS"/>
                <a:cs typeface="Trebuchet MS"/>
              </a:rPr>
              <a:t>la</a:t>
            </a:r>
            <a:r>
              <a:rPr sz="1800" spc="-135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base</a:t>
            </a:r>
            <a:r>
              <a:rPr sz="1800" spc="-120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du</a:t>
            </a:r>
            <a:r>
              <a:rPr sz="1800" spc="-130" dirty="0">
                <a:latin typeface="Trebuchet MS"/>
                <a:cs typeface="Trebuchet MS"/>
              </a:rPr>
              <a:t> </a:t>
            </a:r>
            <a:r>
              <a:rPr sz="1800" spc="-65" dirty="0">
                <a:latin typeface="Trebuchet MS"/>
                <a:cs typeface="Trebuchet MS"/>
              </a:rPr>
              <a:t>premier</a:t>
            </a:r>
            <a:r>
              <a:rPr sz="1800" spc="-140" dirty="0">
                <a:latin typeface="Trebuchet MS"/>
                <a:cs typeface="Trebuchet MS"/>
              </a:rPr>
              <a:t> </a:t>
            </a:r>
            <a:r>
              <a:rPr sz="1800" spc="-100" dirty="0">
                <a:latin typeface="Trebuchet MS"/>
                <a:cs typeface="Trebuchet MS"/>
              </a:rPr>
              <a:t>arrivé,</a:t>
            </a:r>
            <a:r>
              <a:rPr sz="1800" spc="-130" dirty="0">
                <a:latin typeface="Trebuchet MS"/>
                <a:cs typeface="Trebuchet MS"/>
              </a:rPr>
              <a:t> </a:t>
            </a:r>
            <a:r>
              <a:rPr sz="1800" spc="-30" dirty="0">
                <a:latin typeface="Trebuchet MS"/>
                <a:cs typeface="Trebuchet MS"/>
              </a:rPr>
              <a:t>premier 	</a:t>
            </a:r>
            <a:r>
              <a:rPr sz="1800" spc="-10" dirty="0">
                <a:latin typeface="Trebuchet MS"/>
                <a:cs typeface="Trebuchet MS"/>
              </a:rPr>
              <a:t>servis</a:t>
            </a:r>
            <a:r>
              <a:rPr sz="1800" spc="-135" dirty="0">
                <a:latin typeface="Trebuchet MS"/>
                <a:cs typeface="Trebuchet MS"/>
              </a:rPr>
              <a:t> </a:t>
            </a:r>
            <a:r>
              <a:rPr sz="1800" spc="-50" dirty="0">
                <a:latin typeface="Trebuchet MS"/>
                <a:cs typeface="Trebuchet MS"/>
              </a:rPr>
              <a:t>!</a:t>
            </a:r>
            <a:endParaRPr sz="1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70"/>
              </a:spcBef>
            </a:pPr>
            <a:endParaRPr sz="1800">
              <a:latin typeface="Trebuchet MS"/>
              <a:cs typeface="Trebuchet MS"/>
            </a:endParaRPr>
          </a:p>
          <a:p>
            <a:pPr marL="12700" marR="205740">
              <a:lnSpc>
                <a:spcPct val="100000"/>
              </a:lnSpc>
            </a:pPr>
            <a:r>
              <a:rPr sz="1800" dirty="0">
                <a:latin typeface="Trebuchet MS"/>
                <a:cs typeface="Trebuchet MS"/>
              </a:rPr>
              <a:t>Dates</a:t>
            </a:r>
            <a:r>
              <a:rPr sz="1800" spc="-140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à</a:t>
            </a:r>
            <a:r>
              <a:rPr sz="1800" spc="-135" dirty="0">
                <a:latin typeface="Trebuchet MS"/>
                <a:cs typeface="Trebuchet MS"/>
              </a:rPr>
              <a:t> </a:t>
            </a:r>
            <a:r>
              <a:rPr sz="1800" spc="-75" dirty="0">
                <a:latin typeface="Trebuchet MS"/>
                <a:cs typeface="Trebuchet MS"/>
              </a:rPr>
              <a:t>venir</a:t>
            </a:r>
            <a:r>
              <a:rPr sz="1800" spc="-170" dirty="0">
                <a:latin typeface="Trebuchet MS"/>
                <a:cs typeface="Trebuchet MS"/>
              </a:rPr>
              <a:t> </a:t>
            </a:r>
            <a:r>
              <a:rPr sz="1800" spc="-145" dirty="0">
                <a:latin typeface="Trebuchet MS"/>
                <a:cs typeface="Trebuchet MS"/>
              </a:rPr>
              <a:t>!</a:t>
            </a:r>
            <a:r>
              <a:rPr sz="1800" spc="-140" dirty="0">
                <a:latin typeface="Trebuchet MS"/>
                <a:cs typeface="Trebuchet MS"/>
              </a:rPr>
              <a:t> </a:t>
            </a:r>
            <a:r>
              <a:rPr sz="1800" spc="-45" dirty="0">
                <a:latin typeface="Trebuchet MS"/>
                <a:cs typeface="Trebuchet MS"/>
              </a:rPr>
              <a:t>(normalement</a:t>
            </a:r>
            <a:r>
              <a:rPr sz="1800" spc="-170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au</a:t>
            </a:r>
            <a:r>
              <a:rPr sz="1800" spc="-135" dirty="0">
                <a:latin typeface="Trebuchet MS"/>
                <a:cs typeface="Trebuchet MS"/>
              </a:rPr>
              <a:t> </a:t>
            </a:r>
            <a:r>
              <a:rPr sz="1800" spc="-10" dirty="0">
                <a:latin typeface="Trebuchet MS"/>
                <a:cs typeface="Trebuchet MS"/>
              </a:rPr>
              <a:t>début </a:t>
            </a:r>
            <a:r>
              <a:rPr sz="1800" spc="-25" dirty="0">
                <a:latin typeface="Trebuchet MS"/>
                <a:cs typeface="Trebuchet MS"/>
              </a:rPr>
              <a:t>de</a:t>
            </a:r>
            <a:r>
              <a:rPr sz="1800" spc="-165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chaque</a:t>
            </a:r>
            <a:r>
              <a:rPr sz="1800" spc="-175" dirty="0">
                <a:latin typeface="Trebuchet MS"/>
                <a:cs typeface="Trebuchet MS"/>
              </a:rPr>
              <a:t> </a:t>
            </a:r>
            <a:r>
              <a:rPr sz="1800" spc="-10" dirty="0">
                <a:latin typeface="Trebuchet MS"/>
                <a:cs typeface="Trebuchet MS"/>
              </a:rPr>
              <a:t>session)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pc="10" dirty="0"/>
              <a:t>CONTENU</a:t>
            </a:r>
            <a:r>
              <a:rPr spc="55" dirty="0"/>
              <a:t> </a:t>
            </a:r>
            <a:r>
              <a:rPr spc="-10" dirty="0"/>
              <a:t>GÉNÉRAL</a:t>
            </a:r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fld id="{81D60167-4931-47E6-BA6A-407CBD079E47}" type="slidenum">
              <a:rPr spc="-25" dirty="0"/>
              <a:t>35</a:t>
            </a:fld>
            <a:endParaRPr spc="-25" dirty="0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99B37BBD-AD35-EA50-1201-32278B9171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800" y="6392263"/>
            <a:ext cx="957155" cy="323116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39" y="2992958"/>
            <a:ext cx="3329304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Pratique </a:t>
            </a:r>
            <a:r>
              <a:rPr spc="-10" dirty="0"/>
              <a:t>libre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6350" y="6350000"/>
            <a:ext cx="12204700" cy="377825"/>
            <a:chOff x="-6350" y="6350000"/>
            <a:chExt cx="12204700" cy="37782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6356350"/>
              <a:ext cx="12192000" cy="36512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6356350"/>
              <a:ext cx="12192000" cy="365125"/>
            </a:xfrm>
            <a:custGeom>
              <a:avLst/>
              <a:gdLst/>
              <a:ahLst/>
              <a:cxnLst/>
              <a:rect l="l" t="t" r="r" b="b"/>
              <a:pathLst>
                <a:path w="12192000" h="365125">
                  <a:moveTo>
                    <a:pt x="0" y="365125"/>
                  </a:moveTo>
                  <a:lnTo>
                    <a:pt x="12192000" y="365125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365125"/>
                  </a:lnTo>
                  <a:close/>
                </a:path>
              </a:pathLst>
            </a:custGeom>
            <a:ln w="12700">
              <a:solidFill>
                <a:srgbClr val="155F8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859019" y="392071"/>
            <a:ext cx="1809975" cy="590632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838200" y="3979290"/>
            <a:ext cx="10366375" cy="0"/>
          </a:xfrm>
          <a:custGeom>
            <a:avLst/>
            <a:gdLst/>
            <a:ahLst/>
            <a:cxnLst/>
            <a:rect l="l" t="t" r="r" b="b"/>
            <a:pathLst>
              <a:path w="10366375">
                <a:moveTo>
                  <a:pt x="0" y="0"/>
                </a:moveTo>
                <a:lnTo>
                  <a:pt x="10366248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pc="10" dirty="0"/>
              <a:t>CONTENU</a:t>
            </a:r>
            <a:r>
              <a:rPr spc="55" dirty="0"/>
              <a:t> </a:t>
            </a:r>
            <a:r>
              <a:rPr spc="-10" dirty="0"/>
              <a:t>GÉNÉRAL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fld id="{81D60167-4931-47E6-BA6A-407CBD079E47}" type="slidenum">
              <a:rPr spc="-25" dirty="0"/>
              <a:t>36</a:t>
            </a:fld>
            <a:endParaRPr spc="-25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D81CB92C-F0AB-9BB4-2F4F-2EC89A8645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6408744"/>
            <a:ext cx="957155" cy="323116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Pratique</a:t>
            </a:r>
            <a:r>
              <a:rPr spc="-160" dirty="0"/>
              <a:t> </a:t>
            </a:r>
            <a:r>
              <a:rPr spc="-10" dirty="0"/>
              <a:t>libre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6350" y="6350000"/>
            <a:ext cx="12204700" cy="377825"/>
            <a:chOff x="-6350" y="6350000"/>
            <a:chExt cx="12204700" cy="37782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6356350"/>
              <a:ext cx="12192000" cy="36512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6356350"/>
              <a:ext cx="12192000" cy="365125"/>
            </a:xfrm>
            <a:custGeom>
              <a:avLst/>
              <a:gdLst/>
              <a:ahLst/>
              <a:cxnLst/>
              <a:rect l="l" t="t" r="r" b="b"/>
              <a:pathLst>
                <a:path w="12192000" h="365125">
                  <a:moveTo>
                    <a:pt x="0" y="365125"/>
                  </a:moveTo>
                  <a:lnTo>
                    <a:pt x="12192000" y="365125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365125"/>
                  </a:lnTo>
                  <a:close/>
                </a:path>
              </a:pathLst>
            </a:custGeom>
            <a:ln w="12700">
              <a:solidFill>
                <a:srgbClr val="155F8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859019" y="392071"/>
            <a:ext cx="1809975" cy="590632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912875" y="2055241"/>
            <a:ext cx="10366375" cy="0"/>
          </a:xfrm>
          <a:custGeom>
            <a:avLst/>
            <a:gdLst/>
            <a:ahLst/>
            <a:cxnLst/>
            <a:rect l="l" t="t" r="r" b="b"/>
            <a:pathLst>
              <a:path w="10366375">
                <a:moveTo>
                  <a:pt x="0" y="0"/>
                </a:moveTo>
                <a:lnTo>
                  <a:pt x="10366248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991616" y="2213228"/>
            <a:ext cx="9922510" cy="2586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2324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rebuchet MS"/>
                <a:cs typeface="Trebuchet MS"/>
              </a:rPr>
              <a:t>Les</a:t>
            </a:r>
            <a:r>
              <a:rPr sz="2400" spc="-215" dirty="0">
                <a:latin typeface="Trebuchet MS"/>
                <a:cs typeface="Trebuchet MS"/>
              </a:rPr>
              <a:t> </a:t>
            </a:r>
            <a:r>
              <a:rPr sz="2400" spc="-60" dirty="0">
                <a:latin typeface="Trebuchet MS"/>
                <a:cs typeface="Trebuchet MS"/>
              </a:rPr>
              <a:t>laboratoires</a:t>
            </a:r>
            <a:r>
              <a:rPr sz="2400" spc="-185" dirty="0">
                <a:latin typeface="Trebuchet MS"/>
                <a:cs typeface="Trebuchet MS"/>
              </a:rPr>
              <a:t> </a:t>
            </a:r>
            <a:r>
              <a:rPr sz="2400" dirty="0">
                <a:latin typeface="Trebuchet MS"/>
                <a:cs typeface="Trebuchet MS"/>
              </a:rPr>
              <a:t>sont</a:t>
            </a:r>
            <a:r>
              <a:rPr sz="2400" spc="-215" dirty="0">
                <a:latin typeface="Trebuchet MS"/>
                <a:cs typeface="Trebuchet MS"/>
              </a:rPr>
              <a:t> </a:t>
            </a:r>
            <a:r>
              <a:rPr sz="2400" b="1" spc="-40" dirty="0">
                <a:latin typeface="Trebuchet MS"/>
                <a:cs typeface="Trebuchet MS"/>
              </a:rPr>
              <a:t>ouverts</a:t>
            </a:r>
            <a:r>
              <a:rPr sz="2400" b="1" spc="-195" dirty="0">
                <a:latin typeface="Trebuchet MS"/>
                <a:cs typeface="Trebuchet MS"/>
              </a:rPr>
              <a:t> </a:t>
            </a:r>
            <a:r>
              <a:rPr sz="2400" b="1" spc="-25" dirty="0">
                <a:latin typeface="Trebuchet MS"/>
                <a:cs typeface="Trebuchet MS"/>
              </a:rPr>
              <a:t>de</a:t>
            </a:r>
            <a:r>
              <a:rPr sz="2400" b="1" spc="-185" dirty="0">
                <a:latin typeface="Trebuchet MS"/>
                <a:cs typeface="Trebuchet MS"/>
              </a:rPr>
              <a:t> </a:t>
            </a:r>
            <a:r>
              <a:rPr sz="2400" b="1" spc="-150" dirty="0">
                <a:latin typeface="Trebuchet MS"/>
                <a:cs typeface="Trebuchet MS"/>
              </a:rPr>
              <a:t>8:30</a:t>
            </a:r>
            <a:r>
              <a:rPr sz="2400" b="1" spc="-175" dirty="0">
                <a:latin typeface="Trebuchet MS"/>
                <a:cs typeface="Trebuchet MS"/>
              </a:rPr>
              <a:t> </a:t>
            </a:r>
            <a:r>
              <a:rPr sz="2400" b="1" dirty="0">
                <a:latin typeface="Trebuchet MS"/>
                <a:cs typeface="Trebuchet MS"/>
              </a:rPr>
              <a:t>à</a:t>
            </a:r>
            <a:r>
              <a:rPr sz="2400" b="1" spc="-200" dirty="0">
                <a:latin typeface="Trebuchet MS"/>
                <a:cs typeface="Trebuchet MS"/>
              </a:rPr>
              <a:t> </a:t>
            </a:r>
            <a:r>
              <a:rPr sz="2400" b="1" spc="-150" dirty="0">
                <a:latin typeface="Trebuchet MS"/>
                <a:cs typeface="Trebuchet MS"/>
              </a:rPr>
              <a:t>15:30</a:t>
            </a:r>
            <a:r>
              <a:rPr sz="2400" b="1" spc="-180" dirty="0">
                <a:latin typeface="Trebuchet MS"/>
                <a:cs typeface="Trebuchet MS"/>
              </a:rPr>
              <a:t> </a:t>
            </a:r>
            <a:r>
              <a:rPr sz="2400" b="1" dirty="0">
                <a:latin typeface="Trebuchet MS"/>
                <a:cs typeface="Trebuchet MS"/>
              </a:rPr>
              <a:t>du</a:t>
            </a:r>
            <a:r>
              <a:rPr sz="2400" b="1" spc="-190" dirty="0">
                <a:latin typeface="Trebuchet MS"/>
                <a:cs typeface="Trebuchet MS"/>
              </a:rPr>
              <a:t> </a:t>
            </a:r>
            <a:r>
              <a:rPr sz="2400" b="1" spc="-35" dirty="0">
                <a:latin typeface="Trebuchet MS"/>
                <a:cs typeface="Trebuchet MS"/>
              </a:rPr>
              <a:t>lundi</a:t>
            </a:r>
            <a:r>
              <a:rPr sz="2400" b="1" spc="-190" dirty="0">
                <a:latin typeface="Trebuchet MS"/>
                <a:cs typeface="Trebuchet MS"/>
              </a:rPr>
              <a:t> </a:t>
            </a:r>
            <a:r>
              <a:rPr sz="2400" b="1" dirty="0">
                <a:latin typeface="Trebuchet MS"/>
                <a:cs typeface="Trebuchet MS"/>
              </a:rPr>
              <a:t>au</a:t>
            </a:r>
            <a:r>
              <a:rPr sz="2400" b="1" spc="-190" dirty="0">
                <a:latin typeface="Trebuchet MS"/>
                <a:cs typeface="Trebuchet MS"/>
              </a:rPr>
              <a:t> </a:t>
            </a:r>
            <a:r>
              <a:rPr sz="2400" b="1" spc="-10" dirty="0">
                <a:latin typeface="Trebuchet MS"/>
                <a:cs typeface="Trebuchet MS"/>
              </a:rPr>
              <a:t>vendredi</a:t>
            </a:r>
            <a:r>
              <a:rPr sz="2400" spc="-10" dirty="0">
                <a:latin typeface="Trebuchet MS"/>
                <a:cs typeface="Trebuchet MS"/>
              </a:rPr>
              <a:t>. </a:t>
            </a:r>
            <a:r>
              <a:rPr sz="2400" spc="-80" dirty="0">
                <a:latin typeface="Trebuchet MS"/>
                <a:cs typeface="Trebuchet MS"/>
              </a:rPr>
              <a:t>Venez</a:t>
            </a:r>
            <a:r>
              <a:rPr sz="2400" spc="-200" dirty="0">
                <a:latin typeface="Trebuchet MS"/>
                <a:cs typeface="Trebuchet MS"/>
              </a:rPr>
              <a:t> </a:t>
            </a:r>
            <a:r>
              <a:rPr sz="2400" spc="60" dirty="0">
                <a:latin typeface="Trebuchet MS"/>
                <a:cs typeface="Trebuchet MS"/>
              </a:rPr>
              <a:t>nous</a:t>
            </a:r>
            <a:r>
              <a:rPr sz="2400" spc="-195" dirty="0">
                <a:latin typeface="Trebuchet MS"/>
                <a:cs typeface="Trebuchet MS"/>
              </a:rPr>
              <a:t> </a:t>
            </a:r>
            <a:r>
              <a:rPr sz="2400" spc="-95" dirty="0">
                <a:latin typeface="Trebuchet MS"/>
                <a:cs typeface="Trebuchet MS"/>
              </a:rPr>
              <a:t>voir</a:t>
            </a:r>
            <a:r>
              <a:rPr sz="2400" spc="-190" dirty="0">
                <a:latin typeface="Trebuchet MS"/>
                <a:cs typeface="Trebuchet MS"/>
              </a:rPr>
              <a:t> </a:t>
            </a:r>
            <a:r>
              <a:rPr sz="2400" spc="-125" dirty="0">
                <a:latin typeface="Trebuchet MS"/>
                <a:cs typeface="Trebuchet MS"/>
              </a:rPr>
              <a:t>et</a:t>
            </a:r>
            <a:r>
              <a:rPr sz="2400" spc="-185" dirty="0">
                <a:latin typeface="Trebuchet MS"/>
                <a:cs typeface="Trebuchet MS"/>
              </a:rPr>
              <a:t> </a:t>
            </a:r>
            <a:r>
              <a:rPr sz="2400" spc="60" dirty="0">
                <a:latin typeface="Trebuchet MS"/>
                <a:cs typeface="Trebuchet MS"/>
              </a:rPr>
              <a:t>nous</a:t>
            </a:r>
            <a:r>
              <a:rPr sz="2400" spc="-190" dirty="0">
                <a:latin typeface="Trebuchet MS"/>
                <a:cs typeface="Trebuchet MS"/>
              </a:rPr>
              <a:t> </a:t>
            </a:r>
            <a:r>
              <a:rPr sz="2400" dirty="0">
                <a:latin typeface="Trebuchet MS"/>
                <a:cs typeface="Trebuchet MS"/>
              </a:rPr>
              <a:t>vous</a:t>
            </a:r>
            <a:r>
              <a:rPr sz="2400" spc="-200" dirty="0">
                <a:latin typeface="Trebuchet MS"/>
                <a:cs typeface="Trebuchet MS"/>
              </a:rPr>
              <a:t> </a:t>
            </a:r>
            <a:r>
              <a:rPr sz="2400" spc="-10" dirty="0">
                <a:latin typeface="Trebuchet MS"/>
                <a:cs typeface="Trebuchet MS"/>
              </a:rPr>
              <a:t>aviserons</a:t>
            </a:r>
            <a:r>
              <a:rPr sz="2400" spc="-180" dirty="0">
                <a:latin typeface="Trebuchet MS"/>
                <a:cs typeface="Trebuchet MS"/>
              </a:rPr>
              <a:t> </a:t>
            </a:r>
            <a:r>
              <a:rPr sz="2400" dirty="0">
                <a:latin typeface="Trebuchet MS"/>
                <a:cs typeface="Trebuchet MS"/>
              </a:rPr>
              <a:t>des</a:t>
            </a:r>
            <a:r>
              <a:rPr sz="2400" spc="-195" dirty="0">
                <a:latin typeface="Trebuchet MS"/>
                <a:cs typeface="Trebuchet MS"/>
              </a:rPr>
              <a:t> </a:t>
            </a:r>
            <a:r>
              <a:rPr sz="2400" spc="-30" dirty="0">
                <a:latin typeface="Trebuchet MS"/>
                <a:cs typeface="Trebuchet MS"/>
              </a:rPr>
              <a:t>locaux</a:t>
            </a:r>
            <a:r>
              <a:rPr sz="2400" spc="-195" dirty="0">
                <a:latin typeface="Trebuchet MS"/>
                <a:cs typeface="Trebuchet MS"/>
              </a:rPr>
              <a:t> </a:t>
            </a:r>
            <a:r>
              <a:rPr sz="2400" dirty="0">
                <a:latin typeface="Trebuchet MS"/>
                <a:cs typeface="Trebuchet MS"/>
              </a:rPr>
              <a:t>disponibles</a:t>
            </a:r>
            <a:r>
              <a:rPr sz="2400" spc="-160" dirty="0">
                <a:latin typeface="Trebuchet MS"/>
                <a:cs typeface="Trebuchet MS"/>
              </a:rPr>
              <a:t> </a:t>
            </a:r>
            <a:r>
              <a:rPr sz="2400" spc="-35" dirty="0">
                <a:latin typeface="Trebuchet MS"/>
                <a:cs typeface="Trebuchet MS"/>
              </a:rPr>
              <a:t>pour</a:t>
            </a:r>
            <a:r>
              <a:rPr sz="2400" spc="-195" dirty="0">
                <a:latin typeface="Trebuchet MS"/>
                <a:cs typeface="Trebuchet MS"/>
              </a:rPr>
              <a:t> </a:t>
            </a:r>
            <a:r>
              <a:rPr sz="2400" spc="-25" dirty="0">
                <a:latin typeface="Trebuchet MS"/>
                <a:cs typeface="Trebuchet MS"/>
              </a:rPr>
              <a:t>des </a:t>
            </a:r>
            <a:r>
              <a:rPr sz="2400" spc="-10" dirty="0">
                <a:latin typeface="Trebuchet MS"/>
                <a:cs typeface="Trebuchet MS"/>
              </a:rPr>
              <a:t>pratiques</a:t>
            </a:r>
            <a:endParaRPr sz="24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endParaRPr sz="2400" dirty="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</a:pPr>
            <a:r>
              <a:rPr sz="2400" b="1" spc="105" dirty="0">
                <a:latin typeface="Trebuchet MS"/>
                <a:cs typeface="Trebuchet MS"/>
              </a:rPr>
              <a:t>Des</a:t>
            </a:r>
            <a:r>
              <a:rPr sz="2400" b="1" spc="-195" dirty="0">
                <a:latin typeface="Trebuchet MS"/>
                <a:cs typeface="Trebuchet MS"/>
              </a:rPr>
              <a:t> </a:t>
            </a:r>
            <a:r>
              <a:rPr sz="2400" b="1" spc="-35" dirty="0">
                <a:latin typeface="Trebuchet MS"/>
                <a:cs typeface="Trebuchet MS"/>
              </a:rPr>
              <a:t>pratiques</a:t>
            </a:r>
            <a:r>
              <a:rPr sz="2400" b="1" spc="-195" dirty="0">
                <a:latin typeface="Trebuchet MS"/>
                <a:cs typeface="Trebuchet MS"/>
              </a:rPr>
              <a:t> </a:t>
            </a:r>
            <a:r>
              <a:rPr sz="2400" b="1" spc="-25" dirty="0">
                <a:latin typeface="Trebuchet MS"/>
                <a:cs typeface="Trebuchet MS"/>
              </a:rPr>
              <a:t>libres</a:t>
            </a:r>
            <a:r>
              <a:rPr sz="2400" b="1" spc="-200" dirty="0">
                <a:latin typeface="Trebuchet MS"/>
                <a:cs typeface="Trebuchet MS"/>
              </a:rPr>
              <a:t> </a:t>
            </a:r>
            <a:r>
              <a:rPr sz="2400" b="1" spc="-50" dirty="0">
                <a:latin typeface="Trebuchet MS"/>
                <a:cs typeface="Trebuchet MS"/>
              </a:rPr>
              <a:t>en</a:t>
            </a:r>
            <a:r>
              <a:rPr sz="2400" b="1" spc="-200" dirty="0">
                <a:latin typeface="Trebuchet MS"/>
                <a:cs typeface="Trebuchet MS"/>
              </a:rPr>
              <a:t> </a:t>
            </a:r>
            <a:r>
              <a:rPr sz="2400" b="1" spc="-30" dirty="0">
                <a:latin typeface="Trebuchet MS"/>
                <a:cs typeface="Trebuchet MS"/>
              </a:rPr>
              <a:t>soirée</a:t>
            </a:r>
            <a:r>
              <a:rPr sz="2400" b="1" spc="-210" dirty="0">
                <a:latin typeface="Trebuchet MS"/>
                <a:cs typeface="Trebuchet MS"/>
              </a:rPr>
              <a:t> </a:t>
            </a:r>
            <a:r>
              <a:rPr sz="2400" b="1" spc="-25" dirty="0">
                <a:latin typeface="Trebuchet MS"/>
                <a:cs typeface="Trebuchet MS"/>
              </a:rPr>
              <a:t>avec</a:t>
            </a:r>
            <a:r>
              <a:rPr sz="2400" b="1" spc="-195" dirty="0">
                <a:latin typeface="Trebuchet MS"/>
                <a:cs typeface="Trebuchet MS"/>
              </a:rPr>
              <a:t> </a:t>
            </a:r>
            <a:r>
              <a:rPr sz="2400" b="1" spc="-10" dirty="0">
                <a:latin typeface="Trebuchet MS"/>
                <a:cs typeface="Trebuchet MS"/>
              </a:rPr>
              <a:t>présence</a:t>
            </a:r>
            <a:r>
              <a:rPr sz="2400" b="1" spc="-195" dirty="0">
                <a:latin typeface="Trebuchet MS"/>
                <a:cs typeface="Trebuchet MS"/>
              </a:rPr>
              <a:t> </a:t>
            </a:r>
            <a:r>
              <a:rPr sz="2400" b="1" spc="-85" dirty="0">
                <a:latin typeface="Trebuchet MS"/>
                <a:cs typeface="Trebuchet MS"/>
              </a:rPr>
              <a:t>d’un</a:t>
            </a:r>
            <a:r>
              <a:rPr sz="2400" b="1" spc="-200" dirty="0">
                <a:latin typeface="Trebuchet MS"/>
                <a:cs typeface="Trebuchet MS"/>
              </a:rPr>
              <a:t> </a:t>
            </a:r>
            <a:r>
              <a:rPr sz="2400" b="1" spc="-20" dirty="0">
                <a:latin typeface="Trebuchet MS"/>
                <a:cs typeface="Trebuchet MS"/>
              </a:rPr>
              <a:t>superviseur</a:t>
            </a:r>
            <a:r>
              <a:rPr sz="2400" b="1" spc="-285" dirty="0">
                <a:latin typeface="Trebuchet MS"/>
                <a:cs typeface="Trebuchet MS"/>
              </a:rPr>
              <a:t> </a:t>
            </a:r>
            <a:r>
              <a:rPr sz="2400" spc="-20" dirty="0" err="1">
                <a:latin typeface="Trebuchet MS"/>
                <a:cs typeface="Trebuchet MS"/>
              </a:rPr>
              <a:t>sont</a:t>
            </a:r>
            <a:r>
              <a:rPr sz="2400" spc="-20" dirty="0">
                <a:latin typeface="Trebuchet MS"/>
                <a:cs typeface="Trebuchet MS"/>
              </a:rPr>
              <a:t> </a:t>
            </a:r>
            <a:r>
              <a:rPr sz="2400" spc="-35" dirty="0" err="1">
                <a:latin typeface="Trebuchet MS"/>
                <a:cs typeface="Trebuchet MS"/>
              </a:rPr>
              <a:t>planifiées</a:t>
            </a:r>
            <a:r>
              <a:rPr sz="2400" spc="-35" dirty="0">
                <a:latin typeface="Trebuchet MS"/>
                <a:cs typeface="Trebuchet MS"/>
              </a:rPr>
              <a:t>.</a:t>
            </a:r>
            <a:r>
              <a:rPr sz="2400" spc="315" dirty="0">
                <a:latin typeface="Trebuchet MS"/>
                <a:cs typeface="Trebuchet MS"/>
              </a:rPr>
              <a:t> </a:t>
            </a:r>
            <a:r>
              <a:rPr sz="2400" dirty="0">
                <a:latin typeface="Trebuchet MS"/>
                <a:cs typeface="Trebuchet MS"/>
              </a:rPr>
              <a:t>Les</a:t>
            </a:r>
            <a:r>
              <a:rPr sz="2400" spc="-210" dirty="0">
                <a:latin typeface="Trebuchet MS"/>
                <a:cs typeface="Trebuchet MS"/>
              </a:rPr>
              <a:t> </a:t>
            </a:r>
            <a:r>
              <a:rPr sz="2400" spc="-10" dirty="0">
                <a:latin typeface="Trebuchet MS"/>
                <a:cs typeface="Trebuchet MS"/>
              </a:rPr>
              <a:t>soirées</a:t>
            </a:r>
            <a:r>
              <a:rPr sz="2400" spc="-250" dirty="0">
                <a:latin typeface="Trebuchet MS"/>
                <a:cs typeface="Trebuchet MS"/>
              </a:rPr>
              <a:t> </a:t>
            </a:r>
            <a:r>
              <a:rPr sz="2400" b="1" spc="-75" dirty="0">
                <a:latin typeface="Trebuchet MS"/>
                <a:cs typeface="Trebuchet MS"/>
              </a:rPr>
              <a:t>varient</a:t>
            </a:r>
            <a:r>
              <a:rPr sz="2400" b="1" spc="-220" dirty="0">
                <a:latin typeface="Trebuchet MS"/>
                <a:cs typeface="Trebuchet MS"/>
              </a:rPr>
              <a:t> </a:t>
            </a:r>
            <a:r>
              <a:rPr sz="2400" spc="-90" dirty="0">
                <a:latin typeface="Trebuchet MS"/>
                <a:cs typeface="Trebuchet MS"/>
              </a:rPr>
              <a:t>d’une</a:t>
            </a:r>
            <a:r>
              <a:rPr sz="2400" spc="-220" dirty="0">
                <a:latin typeface="Trebuchet MS"/>
                <a:cs typeface="Trebuchet MS"/>
              </a:rPr>
              <a:t> </a:t>
            </a:r>
            <a:r>
              <a:rPr sz="2400" spc="55" dirty="0">
                <a:latin typeface="Trebuchet MS"/>
                <a:cs typeface="Trebuchet MS"/>
              </a:rPr>
              <a:t>session</a:t>
            </a:r>
            <a:r>
              <a:rPr sz="2400" spc="-220" dirty="0">
                <a:latin typeface="Trebuchet MS"/>
                <a:cs typeface="Trebuchet MS"/>
              </a:rPr>
              <a:t> </a:t>
            </a:r>
            <a:r>
              <a:rPr sz="2400" dirty="0">
                <a:latin typeface="Trebuchet MS"/>
                <a:cs typeface="Trebuchet MS"/>
              </a:rPr>
              <a:t>à</a:t>
            </a:r>
            <a:r>
              <a:rPr sz="2400" spc="-215" dirty="0">
                <a:latin typeface="Trebuchet MS"/>
                <a:cs typeface="Trebuchet MS"/>
              </a:rPr>
              <a:t> </a:t>
            </a:r>
            <a:r>
              <a:rPr sz="2400" spc="-150" dirty="0">
                <a:latin typeface="Trebuchet MS"/>
                <a:cs typeface="Trebuchet MS"/>
              </a:rPr>
              <a:t>l’autre,</a:t>
            </a:r>
            <a:r>
              <a:rPr sz="2400" spc="-225" dirty="0">
                <a:latin typeface="Trebuchet MS"/>
                <a:cs typeface="Trebuchet MS"/>
              </a:rPr>
              <a:t> </a:t>
            </a:r>
            <a:r>
              <a:rPr sz="2400" dirty="0">
                <a:latin typeface="Trebuchet MS"/>
                <a:cs typeface="Trebuchet MS"/>
              </a:rPr>
              <a:t>les</a:t>
            </a:r>
            <a:r>
              <a:rPr sz="2400" spc="-225" dirty="0">
                <a:latin typeface="Trebuchet MS"/>
                <a:cs typeface="Trebuchet MS"/>
              </a:rPr>
              <a:t> </a:t>
            </a:r>
            <a:r>
              <a:rPr sz="2400" spc="-25" dirty="0">
                <a:latin typeface="Trebuchet MS"/>
                <a:cs typeface="Trebuchet MS"/>
              </a:rPr>
              <a:t>dates</a:t>
            </a:r>
            <a:r>
              <a:rPr sz="2400" spc="-220" dirty="0">
                <a:latin typeface="Trebuchet MS"/>
                <a:cs typeface="Trebuchet MS"/>
              </a:rPr>
              <a:t> </a:t>
            </a:r>
            <a:r>
              <a:rPr sz="2400" dirty="0">
                <a:latin typeface="Trebuchet MS"/>
                <a:cs typeface="Trebuchet MS"/>
              </a:rPr>
              <a:t>vous</a:t>
            </a:r>
            <a:r>
              <a:rPr sz="2400" spc="-210" dirty="0">
                <a:latin typeface="Trebuchet MS"/>
                <a:cs typeface="Trebuchet MS"/>
              </a:rPr>
              <a:t> </a:t>
            </a:r>
            <a:r>
              <a:rPr sz="2400" spc="-10" dirty="0">
                <a:latin typeface="Trebuchet MS"/>
                <a:cs typeface="Trebuchet MS"/>
              </a:rPr>
              <a:t>seront </a:t>
            </a:r>
            <a:r>
              <a:rPr sz="2400" spc="-30" dirty="0">
                <a:latin typeface="Trebuchet MS"/>
                <a:cs typeface="Trebuchet MS"/>
              </a:rPr>
              <a:t>divulguées</a:t>
            </a:r>
            <a:r>
              <a:rPr sz="2400" spc="-170" dirty="0">
                <a:latin typeface="Trebuchet MS"/>
                <a:cs typeface="Trebuchet MS"/>
              </a:rPr>
              <a:t> </a:t>
            </a:r>
            <a:r>
              <a:rPr sz="2400" dirty="0">
                <a:latin typeface="Trebuchet MS"/>
                <a:cs typeface="Trebuchet MS"/>
              </a:rPr>
              <a:t>au</a:t>
            </a:r>
            <a:r>
              <a:rPr sz="2400" spc="-160" dirty="0">
                <a:latin typeface="Trebuchet MS"/>
                <a:cs typeface="Trebuchet MS"/>
              </a:rPr>
              <a:t> </a:t>
            </a:r>
            <a:r>
              <a:rPr sz="2400" spc="-50" dirty="0">
                <a:latin typeface="Trebuchet MS"/>
                <a:cs typeface="Trebuchet MS"/>
              </a:rPr>
              <a:t>début</a:t>
            </a:r>
            <a:r>
              <a:rPr sz="2400" spc="-165" dirty="0">
                <a:latin typeface="Trebuchet MS"/>
                <a:cs typeface="Trebuchet MS"/>
              </a:rPr>
              <a:t> </a:t>
            </a:r>
            <a:r>
              <a:rPr sz="2400" spc="-35" dirty="0">
                <a:latin typeface="Trebuchet MS"/>
                <a:cs typeface="Trebuchet MS"/>
              </a:rPr>
              <a:t>de</a:t>
            </a:r>
            <a:r>
              <a:rPr sz="2400" spc="-160" dirty="0">
                <a:latin typeface="Trebuchet MS"/>
                <a:cs typeface="Trebuchet MS"/>
              </a:rPr>
              <a:t> </a:t>
            </a:r>
            <a:r>
              <a:rPr sz="2400" dirty="0">
                <a:latin typeface="Trebuchet MS"/>
                <a:cs typeface="Trebuchet MS"/>
              </a:rPr>
              <a:t>chacune</a:t>
            </a:r>
            <a:r>
              <a:rPr sz="2400" spc="-150" dirty="0">
                <a:latin typeface="Trebuchet MS"/>
                <a:cs typeface="Trebuchet MS"/>
              </a:rPr>
              <a:t> </a:t>
            </a:r>
            <a:r>
              <a:rPr sz="2400" dirty="0">
                <a:latin typeface="Trebuchet MS"/>
                <a:cs typeface="Trebuchet MS"/>
              </a:rPr>
              <a:t>des</a:t>
            </a:r>
            <a:r>
              <a:rPr sz="2400" spc="-165" dirty="0">
                <a:latin typeface="Trebuchet MS"/>
                <a:cs typeface="Trebuchet MS"/>
              </a:rPr>
              <a:t> </a:t>
            </a:r>
            <a:r>
              <a:rPr sz="2400" spc="-10" dirty="0">
                <a:latin typeface="Trebuchet MS"/>
                <a:cs typeface="Trebuchet MS"/>
              </a:rPr>
              <a:t>sessions.</a:t>
            </a:r>
            <a:endParaRPr sz="2400" dirty="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pc="10" dirty="0"/>
              <a:t>CONTENU</a:t>
            </a:r>
            <a:r>
              <a:rPr spc="55" dirty="0"/>
              <a:t> </a:t>
            </a:r>
            <a:r>
              <a:rPr spc="-10" dirty="0"/>
              <a:t>GÉNÉRAL</a:t>
            </a: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fld id="{81D60167-4931-47E6-BA6A-407CBD079E47}" type="slidenum">
              <a:rPr spc="-25" dirty="0"/>
              <a:t>37</a:t>
            </a:fld>
            <a:endParaRPr spc="-25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98BD3B0D-5DA4-14C4-8B1C-F484001430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3038" y="6392263"/>
            <a:ext cx="957155" cy="323116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6939" y="2992958"/>
            <a:ext cx="493839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dirty="0">
                <a:latin typeface="Times New Roman"/>
                <a:cs typeface="Times New Roman"/>
              </a:rPr>
              <a:t>Prêt</a:t>
            </a:r>
            <a:r>
              <a:rPr sz="4800" spc="-40" dirty="0">
                <a:latin typeface="Times New Roman"/>
                <a:cs typeface="Times New Roman"/>
              </a:rPr>
              <a:t> </a:t>
            </a:r>
            <a:r>
              <a:rPr sz="4800" dirty="0">
                <a:latin typeface="Times New Roman"/>
                <a:cs typeface="Times New Roman"/>
              </a:rPr>
              <a:t>en</a:t>
            </a:r>
            <a:r>
              <a:rPr sz="4800" spc="-30" dirty="0">
                <a:latin typeface="Times New Roman"/>
                <a:cs typeface="Times New Roman"/>
              </a:rPr>
              <a:t> </a:t>
            </a:r>
            <a:r>
              <a:rPr sz="4800" spc="-10" dirty="0">
                <a:latin typeface="Times New Roman"/>
                <a:cs typeface="Times New Roman"/>
              </a:rPr>
              <a:t>bibliothèque</a:t>
            </a:r>
            <a:endParaRPr sz="4800">
              <a:latin typeface="Times New Roman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-6350" y="6350000"/>
            <a:ext cx="12204700" cy="377825"/>
            <a:chOff x="-6350" y="6350000"/>
            <a:chExt cx="12204700" cy="37782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6356350"/>
              <a:ext cx="12192000" cy="36512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6356350"/>
              <a:ext cx="12192000" cy="365125"/>
            </a:xfrm>
            <a:custGeom>
              <a:avLst/>
              <a:gdLst/>
              <a:ahLst/>
              <a:cxnLst/>
              <a:rect l="l" t="t" r="r" b="b"/>
              <a:pathLst>
                <a:path w="12192000" h="365125">
                  <a:moveTo>
                    <a:pt x="0" y="365125"/>
                  </a:moveTo>
                  <a:lnTo>
                    <a:pt x="12192000" y="365125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365125"/>
                  </a:lnTo>
                  <a:close/>
                </a:path>
              </a:pathLst>
            </a:custGeom>
            <a:ln w="12700">
              <a:solidFill>
                <a:srgbClr val="155F8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859019" y="392071"/>
            <a:ext cx="1809975" cy="590632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838200" y="3979290"/>
            <a:ext cx="10366375" cy="0"/>
          </a:xfrm>
          <a:custGeom>
            <a:avLst/>
            <a:gdLst/>
            <a:ahLst/>
            <a:cxnLst/>
            <a:rect l="l" t="t" r="r" b="b"/>
            <a:pathLst>
              <a:path w="10366375">
                <a:moveTo>
                  <a:pt x="0" y="0"/>
                </a:moveTo>
                <a:lnTo>
                  <a:pt x="10366248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016609" y="4090238"/>
            <a:ext cx="3723004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latin typeface="Trebuchet MS"/>
                <a:cs typeface="Trebuchet MS"/>
              </a:rPr>
              <a:t>En</a:t>
            </a:r>
            <a:r>
              <a:rPr sz="3600" spc="-275" dirty="0">
                <a:latin typeface="Trebuchet MS"/>
                <a:cs typeface="Trebuchet MS"/>
              </a:rPr>
              <a:t> </a:t>
            </a:r>
            <a:r>
              <a:rPr sz="3600" spc="-50" dirty="0">
                <a:latin typeface="Trebuchet MS"/>
                <a:cs typeface="Trebuchet MS"/>
              </a:rPr>
              <a:t>développement</a:t>
            </a:r>
            <a:endParaRPr sz="3600">
              <a:latin typeface="Trebuchet MS"/>
              <a:cs typeface="Trebuchet MS"/>
            </a:endParaRPr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861934" y="1880446"/>
            <a:ext cx="1896405" cy="2010508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dt" sz="half" idx="6"/>
          </p:nvPr>
        </p:nvSpPr>
        <p:spPr>
          <a:xfrm>
            <a:off x="993138" y="6432777"/>
            <a:ext cx="1064261" cy="188513"/>
          </a:xfrm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lang="fr-CA" spc="-65" dirty="0"/>
              <a:t>Janvier 2026</a:t>
            </a:r>
            <a:endParaRPr spc="-20" dirty="0"/>
          </a:p>
        </p:txBody>
      </p: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pc="10" dirty="0"/>
              <a:t>CONTENU</a:t>
            </a:r>
            <a:r>
              <a:rPr spc="55" dirty="0"/>
              <a:t> </a:t>
            </a:r>
            <a:r>
              <a:rPr spc="-10" dirty="0"/>
              <a:t>GÉNÉRAL</a:t>
            </a:r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fld id="{81D60167-4931-47E6-BA6A-407CBD079E47}" type="slidenum">
              <a:rPr spc="-25" dirty="0"/>
              <a:t>38</a:t>
            </a:fld>
            <a:endParaRPr spc="-25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39" y="2992958"/>
            <a:ext cx="981900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Personnel</a:t>
            </a:r>
            <a:r>
              <a:rPr spc="-20" dirty="0"/>
              <a:t> </a:t>
            </a:r>
            <a:r>
              <a:rPr dirty="0"/>
              <a:t>du laboratoire et </a:t>
            </a:r>
            <a:r>
              <a:rPr spc="-10" dirty="0"/>
              <a:t>coordonnées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6350" y="6350000"/>
            <a:ext cx="12204700" cy="377825"/>
            <a:chOff x="-6350" y="6350000"/>
            <a:chExt cx="12204700" cy="37782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6356350"/>
              <a:ext cx="12192000" cy="36512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6356350"/>
              <a:ext cx="12192000" cy="365125"/>
            </a:xfrm>
            <a:custGeom>
              <a:avLst/>
              <a:gdLst/>
              <a:ahLst/>
              <a:cxnLst/>
              <a:rect l="l" t="t" r="r" b="b"/>
              <a:pathLst>
                <a:path w="12192000" h="365125">
                  <a:moveTo>
                    <a:pt x="0" y="365125"/>
                  </a:moveTo>
                  <a:lnTo>
                    <a:pt x="12192000" y="365125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365125"/>
                  </a:lnTo>
                  <a:close/>
                </a:path>
              </a:pathLst>
            </a:custGeom>
            <a:ln w="12700">
              <a:solidFill>
                <a:srgbClr val="155F8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859019" y="392071"/>
            <a:ext cx="1809975" cy="590632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838200" y="3979290"/>
            <a:ext cx="10366375" cy="0"/>
          </a:xfrm>
          <a:custGeom>
            <a:avLst/>
            <a:gdLst/>
            <a:ahLst/>
            <a:cxnLst/>
            <a:rect l="l" t="t" r="r" b="b"/>
            <a:pathLst>
              <a:path w="10366375">
                <a:moveTo>
                  <a:pt x="0" y="0"/>
                </a:moveTo>
                <a:lnTo>
                  <a:pt x="10366248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pc="10" dirty="0"/>
              <a:t>CONTENU</a:t>
            </a:r>
            <a:r>
              <a:rPr spc="55" dirty="0"/>
              <a:t> </a:t>
            </a:r>
            <a:r>
              <a:rPr spc="-10" dirty="0"/>
              <a:t>GÉNÉRAL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fld id="{81D60167-4931-47E6-BA6A-407CBD079E47}" type="slidenum">
              <a:rPr spc="-25" dirty="0"/>
              <a:t>39</a:t>
            </a:fld>
            <a:endParaRPr spc="-25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A9A36D9-385B-AECA-1BDE-283CEDBAEE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" y="6392263"/>
            <a:ext cx="957155" cy="32311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39" y="853262"/>
            <a:ext cx="7934325" cy="127063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 marR="5080">
              <a:lnSpc>
                <a:spcPts val="4650"/>
              </a:lnSpc>
              <a:spcBef>
                <a:spcPts val="675"/>
              </a:spcBef>
            </a:pPr>
            <a:r>
              <a:rPr sz="4300" dirty="0"/>
              <a:t>Site</a:t>
            </a:r>
            <a:r>
              <a:rPr sz="4300" spc="-65" dirty="0"/>
              <a:t> </a:t>
            </a:r>
            <a:r>
              <a:rPr sz="4300" dirty="0"/>
              <a:t>web</a:t>
            </a:r>
            <a:r>
              <a:rPr sz="4300" spc="-95" dirty="0"/>
              <a:t> </a:t>
            </a:r>
            <a:r>
              <a:rPr sz="4300" dirty="0"/>
              <a:t>du</a:t>
            </a:r>
            <a:r>
              <a:rPr sz="4300" spc="-90" dirty="0"/>
              <a:t> </a:t>
            </a:r>
            <a:r>
              <a:rPr sz="4300" dirty="0"/>
              <a:t>laboratoire</a:t>
            </a:r>
            <a:r>
              <a:rPr sz="4300" spc="-40" dirty="0"/>
              <a:t> </a:t>
            </a:r>
            <a:r>
              <a:rPr sz="4300" dirty="0"/>
              <a:t>des</a:t>
            </a:r>
            <a:r>
              <a:rPr sz="4300" spc="-80" dirty="0"/>
              <a:t> </a:t>
            </a:r>
            <a:r>
              <a:rPr sz="4300" spc="-10" dirty="0"/>
              <a:t>sciences infirmières</a:t>
            </a:r>
            <a:endParaRPr sz="4300"/>
          </a:p>
        </p:txBody>
      </p:sp>
      <p:grpSp>
        <p:nvGrpSpPr>
          <p:cNvPr id="3" name="object 3"/>
          <p:cNvGrpSpPr/>
          <p:nvPr/>
        </p:nvGrpSpPr>
        <p:grpSpPr>
          <a:xfrm>
            <a:off x="-6350" y="2460117"/>
            <a:ext cx="12204700" cy="4267835"/>
            <a:chOff x="-6350" y="2460117"/>
            <a:chExt cx="12204700" cy="426783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6356350"/>
              <a:ext cx="12192000" cy="36512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6356350"/>
              <a:ext cx="12192000" cy="365125"/>
            </a:xfrm>
            <a:custGeom>
              <a:avLst/>
              <a:gdLst/>
              <a:ahLst/>
              <a:cxnLst/>
              <a:rect l="l" t="t" r="r" b="b"/>
              <a:pathLst>
                <a:path w="12192000" h="365125">
                  <a:moveTo>
                    <a:pt x="0" y="365125"/>
                  </a:moveTo>
                  <a:lnTo>
                    <a:pt x="12192000" y="365125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365125"/>
                  </a:lnTo>
                  <a:close/>
                </a:path>
              </a:pathLst>
            </a:custGeom>
            <a:ln w="12700">
              <a:solidFill>
                <a:srgbClr val="155F8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12875" y="2460117"/>
              <a:ext cx="10631424" cy="3896233"/>
            </a:xfrm>
            <a:prstGeom prst="rect">
              <a:avLst/>
            </a:prstGeom>
          </p:spPr>
        </p:pic>
      </p:grp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859019" y="392071"/>
            <a:ext cx="1809975" cy="590632"/>
          </a:xfrm>
          <a:prstGeom prst="rect">
            <a:avLst/>
          </a:prstGeom>
        </p:spPr>
      </p:pic>
      <p:sp>
        <p:nvSpPr>
          <p:cNvPr id="8" name="object 8"/>
          <p:cNvSpPr/>
          <p:nvPr/>
        </p:nvSpPr>
        <p:spPr>
          <a:xfrm>
            <a:off x="912875" y="2184145"/>
            <a:ext cx="10366375" cy="0"/>
          </a:xfrm>
          <a:custGeom>
            <a:avLst/>
            <a:gdLst/>
            <a:ahLst/>
            <a:cxnLst/>
            <a:rect l="l" t="t" r="r" b="b"/>
            <a:pathLst>
              <a:path w="10366375">
                <a:moveTo>
                  <a:pt x="0" y="0"/>
                </a:moveTo>
                <a:lnTo>
                  <a:pt x="10366248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pc="10" dirty="0"/>
              <a:t>CONTENU</a:t>
            </a:r>
            <a:r>
              <a:rPr spc="55" dirty="0"/>
              <a:t> </a:t>
            </a:r>
            <a:r>
              <a:rPr spc="-10" dirty="0"/>
              <a:t>GÉNÉRAL</a:t>
            </a: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fld id="{81D60167-4931-47E6-BA6A-407CBD079E47}" type="slidenum">
              <a:rPr spc="-25" dirty="0"/>
              <a:t>4</a:t>
            </a:fld>
            <a:endParaRPr spc="-25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8C67A411-6949-9F0E-9E9C-B73CDBE004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9881" y="6398690"/>
            <a:ext cx="957155" cy="323116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39" y="1103757"/>
            <a:ext cx="5986780" cy="756920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spcBef>
                <a:spcPts val="100"/>
              </a:spcBef>
              <a:tabLst>
                <a:tab pos="3332479" algn="l"/>
              </a:tabLst>
            </a:pPr>
            <a:r>
              <a:rPr dirty="0"/>
              <a:t>Personnel</a:t>
            </a:r>
            <a:r>
              <a:rPr spc="5" dirty="0"/>
              <a:t> </a:t>
            </a:r>
            <a:r>
              <a:rPr lang="fr-CA" spc="-25" dirty="0"/>
              <a:t>du </a:t>
            </a:r>
            <a:r>
              <a:rPr lang="fr-CA" spc="-10"/>
              <a:t>laboratoire</a:t>
            </a:r>
            <a:endParaRPr lang="fr-FR" spc="-10"/>
          </a:p>
        </p:txBody>
      </p:sp>
      <p:grpSp>
        <p:nvGrpSpPr>
          <p:cNvPr id="3" name="object 3"/>
          <p:cNvGrpSpPr/>
          <p:nvPr/>
        </p:nvGrpSpPr>
        <p:grpSpPr>
          <a:xfrm>
            <a:off x="-6350" y="6350000"/>
            <a:ext cx="12204700" cy="377825"/>
            <a:chOff x="-6350" y="6350000"/>
            <a:chExt cx="12204700" cy="37782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6356350"/>
              <a:ext cx="12192000" cy="36512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6356350"/>
              <a:ext cx="12192000" cy="365125"/>
            </a:xfrm>
            <a:custGeom>
              <a:avLst/>
              <a:gdLst/>
              <a:ahLst/>
              <a:cxnLst/>
              <a:rect l="l" t="t" r="r" b="b"/>
              <a:pathLst>
                <a:path w="12192000" h="365125">
                  <a:moveTo>
                    <a:pt x="0" y="365125"/>
                  </a:moveTo>
                  <a:lnTo>
                    <a:pt x="12192000" y="365125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365125"/>
                  </a:lnTo>
                  <a:close/>
                </a:path>
              </a:pathLst>
            </a:custGeom>
            <a:ln w="12700">
              <a:solidFill>
                <a:srgbClr val="155F8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859019" y="392071"/>
            <a:ext cx="1809975" cy="590632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912875" y="2055241"/>
            <a:ext cx="10366375" cy="0"/>
          </a:xfrm>
          <a:custGeom>
            <a:avLst/>
            <a:gdLst/>
            <a:ahLst/>
            <a:cxnLst/>
            <a:rect l="l" t="t" r="r" b="b"/>
            <a:pathLst>
              <a:path w="10366375">
                <a:moveTo>
                  <a:pt x="0" y="0"/>
                </a:moveTo>
                <a:lnTo>
                  <a:pt x="10366248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sz="half" idx="2"/>
          </p:nvPr>
        </p:nvSpPr>
        <p:spPr>
          <a:xfrm>
            <a:off x="1143000" y="2177934"/>
            <a:ext cx="3012440" cy="4611519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US" sz="1600" spc="-10" dirty="0" err="1">
                <a:solidFill>
                  <a:srgbClr val="000000"/>
                </a:solidFill>
              </a:rPr>
              <a:t>Selsabil</a:t>
            </a:r>
            <a:r>
              <a:rPr lang="en-US" sz="1600" spc="-10" dirty="0">
                <a:solidFill>
                  <a:srgbClr val="000000"/>
                </a:solidFill>
              </a:rPr>
              <a:t> </a:t>
            </a:r>
            <a:r>
              <a:rPr lang="en-US" sz="1600" spc="-10" dirty="0" err="1">
                <a:solidFill>
                  <a:srgbClr val="000000"/>
                </a:solidFill>
              </a:rPr>
              <a:t>Meghraoui</a:t>
            </a:r>
            <a:endParaRPr lang="fr-FR" dirty="0">
              <a:solidFill>
                <a:srgbClr val="000000"/>
              </a:solidFill>
            </a:endParaRPr>
          </a:p>
          <a:p>
            <a:pPr marL="12700">
              <a:spcBef>
                <a:spcPts val="100"/>
              </a:spcBef>
            </a:pPr>
            <a:r>
              <a:rPr lang="en-US" sz="1600" spc="-10" dirty="0">
                <a:solidFill>
                  <a:srgbClr val="000000"/>
                </a:solidFill>
              </a:rPr>
              <a:t> </a:t>
            </a:r>
            <a:r>
              <a:rPr lang="fr-CA" sz="1600" b="0" spc="-10" dirty="0">
                <a:solidFill>
                  <a:srgbClr val="000000"/>
                </a:solidFill>
              </a:rPr>
              <a:t>Responsable du laboratoire </a:t>
            </a:r>
            <a:endParaRPr lang="fr-FR" dirty="0">
              <a:solidFill>
                <a:srgbClr val="000000"/>
              </a:solidFill>
            </a:endParaRPr>
          </a:p>
          <a:p>
            <a:pPr marL="12700">
              <a:spcBef>
                <a:spcPts val="100"/>
              </a:spcBef>
            </a:pPr>
            <a:r>
              <a:rPr lang="fr-CA" sz="1600" b="0" spc="-10" dirty="0">
                <a:solidFill>
                  <a:srgbClr val="000000"/>
                </a:solidFill>
              </a:rPr>
              <a:t> </a:t>
            </a:r>
            <a:r>
              <a:rPr lang="en-US" sz="1600" b="0" spc="-10" dirty="0">
                <a:solidFill>
                  <a:srgbClr val="0070C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Selsabil.meghraoui@uqo.ca</a:t>
            </a:r>
            <a:endParaRPr lang="fr-FR" dirty="0">
              <a:solidFill>
                <a:srgbClr val="0070C0"/>
              </a:solidFill>
            </a:endParaRPr>
          </a:p>
          <a:p>
            <a:pPr>
              <a:lnSpc>
                <a:spcPct val="100000"/>
              </a:lnSpc>
              <a:spcBef>
                <a:spcPts val="65"/>
              </a:spcBef>
            </a:pPr>
            <a:endParaRPr sz="1600" b="0" u="sng" spc="-10" dirty="0">
              <a:solidFill>
                <a:srgbClr val="467885"/>
              </a:solidFill>
              <a:uFill>
                <a:solidFill>
                  <a:srgbClr val="467885"/>
                </a:solidFill>
              </a:uFill>
              <a:latin typeface="Trebuchet MS"/>
              <a:cs typeface="Trebuchet MS"/>
              <a:hlinkClick r:id="rId5"/>
            </a:endParaRPr>
          </a:p>
          <a:p>
            <a:pPr marL="12700" marR="76200">
              <a:lnSpc>
                <a:spcPct val="100000"/>
              </a:lnSpc>
              <a:spcBef>
                <a:spcPts val="5"/>
              </a:spcBef>
            </a:pPr>
            <a:r>
              <a:rPr sz="1600" spc="-70" dirty="0"/>
              <a:t>Joëlle</a:t>
            </a:r>
            <a:r>
              <a:rPr sz="1600" spc="-35" dirty="0"/>
              <a:t> </a:t>
            </a:r>
            <a:r>
              <a:rPr sz="1600" spc="-55" dirty="0"/>
              <a:t>Bergevin-</a:t>
            </a:r>
            <a:r>
              <a:rPr sz="1600" spc="-10" dirty="0"/>
              <a:t>Scott </a:t>
            </a:r>
            <a:r>
              <a:rPr sz="1600" b="0" spc="-20" dirty="0" err="1">
                <a:latin typeface="Trebuchet MS"/>
                <a:cs typeface="Trebuchet MS"/>
              </a:rPr>
              <a:t>Superviseure</a:t>
            </a:r>
            <a:r>
              <a:rPr sz="1600" b="0" spc="-135" dirty="0">
                <a:latin typeface="Trebuchet MS"/>
                <a:cs typeface="Trebuchet MS"/>
              </a:rPr>
              <a:t> </a:t>
            </a:r>
            <a:r>
              <a:rPr sz="1600" b="0" spc="-10" dirty="0" err="1">
                <a:latin typeface="Trebuchet MS"/>
                <a:cs typeface="Trebuchet MS"/>
              </a:rPr>
              <a:t>clinique</a:t>
            </a:r>
            <a:r>
              <a:rPr sz="1600" b="0" spc="-10" dirty="0">
                <a:latin typeface="Trebuchet MS"/>
                <a:cs typeface="Trebuchet MS"/>
              </a:rPr>
              <a:t> </a:t>
            </a:r>
            <a:r>
              <a:rPr sz="1600" b="0" u="sng" spc="-80" dirty="0">
                <a:solidFill>
                  <a:srgbClr val="0070C0"/>
                </a:solidFill>
                <a:uFill>
                  <a:solidFill>
                    <a:srgbClr val="467885"/>
                  </a:solidFill>
                </a:uFill>
                <a:latin typeface="Trebuchet MS"/>
                <a:cs typeface="Trebuchet M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Joelle.bergevin-</a:t>
            </a:r>
            <a:r>
              <a:rPr sz="1600" b="0" u="sng" spc="-10" dirty="0">
                <a:solidFill>
                  <a:srgbClr val="0070C0"/>
                </a:solidFill>
                <a:uFill>
                  <a:solidFill>
                    <a:srgbClr val="467885"/>
                  </a:solidFill>
                </a:uFill>
                <a:latin typeface="Trebuchet MS"/>
                <a:cs typeface="Trebuchet M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scott@uqo.ca</a:t>
            </a:r>
          </a:p>
          <a:p>
            <a:pPr>
              <a:lnSpc>
                <a:spcPct val="100000"/>
              </a:lnSpc>
              <a:spcBef>
                <a:spcPts val="70"/>
              </a:spcBef>
            </a:pPr>
            <a:endParaRPr lang="fr-CA" sz="1600" b="0" u="sng" spc="-10" dirty="0">
              <a:solidFill>
                <a:srgbClr val="467885"/>
              </a:solidFill>
              <a:uFill>
                <a:solidFill>
                  <a:srgbClr val="467885"/>
                </a:solidFill>
              </a:uFill>
              <a:hlinkClick r:id="rId6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>
              <a:spcBef>
                <a:spcPts val="70"/>
              </a:spcBef>
            </a:pPr>
            <a:r>
              <a:rPr lang="fr-CA" sz="1600" dirty="0"/>
              <a:t>Stéphanie Boutin</a:t>
            </a:r>
          </a:p>
          <a:p>
            <a:pPr>
              <a:spcBef>
                <a:spcPts val="70"/>
              </a:spcBef>
            </a:pPr>
            <a:r>
              <a:rPr lang="fr-CA" sz="1600" b="0" spc="-20" dirty="0"/>
              <a:t>Superviseure</a:t>
            </a:r>
            <a:r>
              <a:rPr lang="fr-CA" sz="1600" b="0" spc="-135" dirty="0"/>
              <a:t> </a:t>
            </a:r>
            <a:r>
              <a:rPr lang="fr-CA" sz="1600" b="0" spc="-10" dirty="0"/>
              <a:t>clinique</a:t>
            </a:r>
          </a:p>
          <a:p>
            <a:pPr>
              <a:spcBef>
                <a:spcPts val="70"/>
              </a:spcBef>
            </a:pPr>
            <a:r>
              <a:rPr lang="fr-CA" sz="1600" u="sng" dirty="0">
                <a:solidFill>
                  <a:srgbClr val="0070C0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stephanie.boutin@uqo.ca</a:t>
            </a:r>
            <a:endParaRPr lang="fr-CA" sz="1600" u="sng" dirty="0">
              <a:solidFill>
                <a:srgbClr val="0070C0"/>
              </a:solidFill>
            </a:endParaRPr>
          </a:p>
          <a:p>
            <a:pPr>
              <a:spcBef>
                <a:spcPts val="70"/>
              </a:spcBef>
            </a:pPr>
            <a:endParaRPr lang="fr-CA" sz="1600" u="sng" dirty="0">
              <a:solidFill>
                <a:srgbClr val="0070C0"/>
              </a:solidFill>
            </a:endParaRPr>
          </a:p>
          <a:p>
            <a:pPr>
              <a:spcBef>
                <a:spcPts val="70"/>
              </a:spcBef>
            </a:pPr>
            <a:r>
              <a:rPr lang="fr-CA" sz="1600" dirty="0"/>
              <a:t>Caroline </a:t>
            </a:r>
            <a:r>
              <a:rPr lang="fr-CA" sz="1600" dirty="0" err="1"/>
              <a:t>dufour</a:t>
            </a:r>
            <a:r>
              <a:rPr lang="fr-CA" sz="1600" dirty="0"/>
              <a:t> </a:t>
            </a:r>
          </a:p>
          <a:p>
            <a:pPr>
              <a:spcBef>
                <a:spcPts val="70"/>
              </a:spcBef>
            </a:pPr>
            <a:r>
              <a:rPr lang="fr-CA" sz="1600" b="0" spc="-20" dirty="0"/>
              <a:t>Superviseure</a:t>
            </a:r>
            <a:r>
              <a:rPr lang="fr-CA" sz="1600" b="0" spc="-135" dirty="0"/>
              <a:t> </a:t>
            </a:r>
            <a:r>
              <a:rPr lang="fr-CA" sz="1600" b="0" spc="-10" dirty="0"/>
              <a:t>clinique</a:t>
            </a:r>
          </a:p>
          <a:p>
            <a:pPr>
              <a:spcBef>
                <a:spcPts val="70"/>
              </a:spcBef>
            </a:pPr>
            <a:r>
              <a:rPr lang="fr-CA" sz="1600" b="0" u="sng" spc="-10" dirty="0">
                <a:solidFill>
                  <a:srgbClr val="0070C0"/>
                </a:solidFill>
              </a:rPr>
              <a:t>caroline.dufour@uqo.ca</a:t>
            </a:r>
          </a:p>
          <a:p>
            <a:pPr>
              <a:spcBef>
                <a:spcPts val="70"/>
              </a:spcBef>
            </a:pPr>
            <a:endParaRPr lang="fr-CA" sz="1600" u="sng" dirty="0">
              <a:solidFill>
                <a:srgbClr val="0070C0"/>
              </a:solidFill>
            </a:endParaRPr>
          </a:p>
          <a:p>
            <a:pPr>
              <a:lnSpc>
                <a:spcPct val="100000"/>
              </a:lnSpc>
              <a:spcBef>
                <a:spcPts val="70"/>
              </a:spcBef>
            </a:pPr>
            <a:endParaRPr sz="1600" b="0" u="sng" spc="-10" dirty="0">
              <a:solidFill>
                <a:srgbClr val="467885"/>
              </a:solidFill>
              <a:uFill>
                <a:solidFill>
                  <a:srgbClr val="467885"/>
                </a:solidFill>
              </a:uFill>
              <a:latin typeface="Trebuchet MS"/>
              <a:cs typeface="Trebuchet MS"/>
              <a:hlinkClick r:id="rId6"/>
            </a:endParaRPr>
          </a:p>
          <a:p>
            <a:pPr marL="12700" marR="5080">
              <a:lnSpc>
                <a:spcPct val="100000"/>
              </a:lnSpc>
            </a:pPr>
            <a:endParaRPr sz="1600" b="0" u="sng" spc="-30" dirty="0">
              <a:solidFill>
                <a:srgbClr val="467885"/>
              </a:solidFill>
              <a:uFill>
                <a:solidFill>
                  <a:srgbClr val="467885"/>
                </a:solidFill>
              </a:uFill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sz="half" idx="3"/>
          </p:nvPr>
        </p:nvSpPr>
        <p:spPr>
          <a:xfrm>
            <a:off x="5257800" y="2170949"/>
            <a:ext cx="4074668" cy="3731791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 marR="861060">
              <a:lnSpc>
                <a:spcPct val="100000"/>
              </a:lnSpc>
              <a:spcBef>
                <a:spcPts val="100"/>
              </a:spcBef>
            </a:pPr>
            <a:r>
              <a:rPr sz="1600" b="1" spc="-30" dirty="0">
                <a:latin typeface="Trebuchet MS"/>
                <a:cs typeface="Trebuchet MS"/>
              </a:rPr>
              <a:t>Emilie</a:t>
            </a:r>
            <a:r>
              <a:rPr sz="1600" b="1" spc="-110" dirty="0">
                <a:latin typeface="Trebuchet MS"/>
                <a:cs typeface="Trebuchet MS"/>
              </a:rPr>
              <a:t> </a:t>
            </a:r>
            <a:r>
              <a:rPr sz="1600" b="1" spc="-10" dirty="0">
                <a:latin typeface="Trebuchet MS"/>
                <a:cs typeface="Trebuchet MS"/>
              </a:rPr>
              <a:t>Renaud </a:t>
            </a:r>
            <a:endParaRPr lang="fr-CA" sz="1600" b="1" spc="-10" dirty="0">
              <a:latin typeface="Trebuchet MS"/>
              <a:cs typeface="Trebuchet MS"/>
            </a:endParaRPr>
          </a:p>
          <a:p>
            <a:pPr marL="12700" marR="861060">
              <a:lnSpc>
                <a:spcPct val="100000"/>
              </a:lnSpc>
              <a:spcBef>
                <a:spcPts val="100"/>
              </a:spcBef>
            </a:pPr>
            <a:r>
              <a:rPr sz="1600" spc="-20" dirty="0" err="1"/>
              <a:t>Superviseure</a:t>
            </a:r>
            <a:r>
              <a:rPr sz="1600" spc="-130" dirty="0"/>
              <a:t> </a:t>
            </a:r>
            <a:r>
              <a:rPr sz="1600" spc="-10" dirty="0" err="1"/>
              <a:t>clinique</a:t>
            </a:r>
            <a:r>
              <a:rPr sz="1600" spc="-10" dirty="0"/>
              <a:t> </a:t>
            </a:r>
            <a:r>
              <a:rPr sz="1600" u="sng" spc="-30" dirty="0">
                <a:solidFill>
                  <a:srgbClr val="0070C0"/>
                </a:solidFill>
                <a:uFill>
                  <a:solidFill>
                    <a:srgbClr val="467885"/>
                  </a:solidFill>
                </a:u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Emilie.renaud@uqo.ca</a:t>
            </a:r>
            <a:endParaRPr lang="fr-FR" dirty="0">
              <a:solidFill>
                <a:srgbClr val="0070C0"/>
              </a:solidFill>
            </a:endParaRPr>
          </a:p>
          <a:p>
            <a:pPr>
              <a:lnSpc>
                <a:spcPct val="100000"/>
              </a:lnSpc>
              <a:spcBef>
                <a:spcPts val="70"/>
              </a:spcBef>
            </a:pPr>
            <a:endParaRPr sz="1600" u="sng" spc="-30" dirty="0">
              <a:solidFill>
                <a:srgbClr val="467885"/>
              </a:solidFill>
              <a:uFill>
                <a:solidFill>
                  <a:srgbClr val="467885"/>
                </a:solidFill>
              </a:uFill>
              <a:hlinkClick r:id="rId8"/>
            </a:endParaRPr>
          </a:p>
          <a:p>
            <a:pPr marL="12700" marR="525780">
              <a:lnSpc>
                <a:spcPct val="100000"/>
              </a:lnSpc>
            </a:pPr>
            <a:r>
              <a:rPr sz="1600" b="1" spc="-10" dirty="0">
                <a:latin typeface="Trebuchet MS"/>
                <a:cs typeface="Trebuchet MS"/>
              </a:rPr>
              <a:t>Mélanie</a:t>
            </a:r>
            <a:r>
              <a:rPr sz="1600" b="1" spc="-135" dirty="0">
                <a:latin typeface="Trebuchet MS"/>
                <a:cs typeface="Trebuchet MS"/>
              </a:rPr>
              <a:t> </a:t>
            </a:r>
            <a:r>
              <a:rPr sz="1600" b="1" spc="-10" dirty="0">
                <a:latin typeface="Trebuchet MS"/>
                <a:cs typeface="Trebuchet MS"/>
              </a:rPr>
              <a:t>Toulouse</a:t>
            </a:r>
            <a:endParaRPr lang="fr-CA" sz="1600" b="1" spc="-10" dirty="0">
              <a:latin typeface="Trebuchet MS"/>
              <a:cs typeface="Trebuchet MS"/>
            </a:endParaRPr>
          </a:p>
          <a:p>
            <a:pPr marL="12700" marR="525780">
              <a:lnSpc>
                <a:spcPct val="100000"/>
              </a:lnSpc>
            </a:pPr>
            <a:r>
              <a:rPr sz="1600" b="1" spc="-10" dirty="0">
                <a:latin typeface="Trebuchet MS"/>
                <a:cs typeface="Trebuchet MS"/>
              </a:rPr>
              <a:t> </a:t>
            </a:r>
            <a:r>
              <a:rPr sz="1600" spc="-20" dirty="0" err="1"/>
              <a:t>Superviseure</a:t>
            </a:r>
            <a:r>
              <a:rPr sz="1600" spc="-130" dirty="0"/>
              <a:t> </a:t>
            </a:r>
            <a:r>
              <a:rPr sz="1600" spc="-10" dirty="0" err="1"/>
              <a:t>clinique</a:t>
            </a:r>
            <a:r>
              <a:rPr sz="1600" spc="-10" dirty="0"/>
              <a:t> </a:t>
            </a:r>
            <a:r>
              <a:rPr sz="1600" u="sng" spc="-20" dirty="0">
                <a:solidFill>
                  <a:srgbClr val="0070C0"/>
                </a:solidFill>
                <a:uFill>
                  <a:solidFill>
                    <a:srgbClr val="467885"/>
                  </a:solidFill>
                </a:uFill>
              </a:rPr>
              <a:t>Melanie.toulouse@uqo.ca</a:t>
            </a:r>
          </a:p>
          <a:p>
            <a:pPr marL="12700" marR="5080">
              <a:lnSpc>
                <a:spcPct val="100000"/>
              </a:lnSpc>
            </a:pPr>
            <a:endParaRPr lang="fr-CA" sz="1600" b="1" spc="-55" dirty="0">
              <a:latin typeface="Trebuchet MS"/>
              <a:cs typeface="Trebuchet MS"/>
            </a:endParaRPr>
          </a:p>
          <a:p>
            <a:pPr marL="12700" marR="5080"/>
            <a:r>
              <a:rPr lang="fr-CA" sz="1600" b="1" dirty="0"/>
              <a:t>Raynald Caron</a:t>
            </a:r>
          </a:p>
          <a:p>
            <a:pPr marL="12700" marR="5080">
              <a:lnSpc>
                <a:spcPct val="100000"/>
              </a:lnSpc>
            </a:pPr>
            <a:r>
              <a:rPr lang="fr-CA" sz="1600" spc="-55" dirty="0"/>
              <a:t>Superviseur clinique </a:t>
            </a:r>
          </a:p>
          <a:p>
            <a:pPr marL="12700" marR="5080">
              <a:lnSpc>
                <a:spcPct val="100000"/>
              </a:lnSpc>
            </a:pPr>
            <a:r>
              <a:rPr lang="fr-CA" sz="1600" b="1" u="sng" spc="-55" dirty="0">
                <a:solidFill>
                  <a:srgbClr val="0070C0"/>
                </a:solidFill>
                <a:latin typeface="Trebuchet MS"/>
                <a:cs typeface="Trebuchet MS"/>
              </a:rPr>
              <a:t>raynald.caron@uqo.ca</a:t>
            </a:r>
          </a:p>
          <a:p>
            <a:pPr marL="12700" marR="5080">
              <a:lnSpc>
                <a:spcPct val="100000"/>
              </a:lnSpc>
            </a:pPr>
            <a:endParaRPr lang="fr-CA" sz="1600" b="1" spc="-55" dirty="0"/>
          </a:p>
          <a:p>
            <a:pPr marL="12700" marR="5080">
              <a:lnSpc>
                <a:spcPct val="100000"/>
              </a:lnSpc>
            </a:pPr>
            <a:r>
              <a:rPr sz="1600" b="1" spc="-55" dirty="0">
                <a:latin typeface="Trebuchet MS"/>
                <a:cs typeface="Trebuchet MS"/>
              </a:rPr>
              <a:t>Parfait</a:t>
            </a:r>
            <a:r>
              <a:rPr sz="1600" b="1" spc="-150" dirty="0">
                <a:latin typeface="Trebuchet MS"/>
                <a:cs typeface="Trebuchet MS"/>
              </a:rPr>
              <a:t> </a:t>
            </a:r>
            <a:r>
              <a:rPr sz="1600" b="1" spc="-10" dirty="0">
                <a:latin typeface="Trebuchet MS"/>
                <a:cs typeface="Trebuchet MS"/>
              </a:rPr>
              <a:t>Ushindi</a:t>
            </a:r>
            <a:r>
              <a:rPr sz="1600" b="1" spc="-160" dirty="0">
                <a:latin typeface="Trebuchet MS"/>
                <a:cs typeface="Trebuchet MS"/>
              </a:rPr>
              <a:t> </a:t>
            </a:r>
            <a:r>
              <a:rPr sz="1600" b="1" spc="-10" dirty="0" err="1">
                <a:latin typeface="Trebuchet MS"/>
                <a:cs typeface="Trebuchet MS"/>
              </a:rPr>
              <a:t>Mulinga</a:t>
            </a:r>
            <a:r>
              <a:rPr sz="1600" b="1" spc="-10" dirty="0">
                <a:latin typeface="Trebuchet MS"/>
                <a:cs typeface="Trebuchet MS"/>
              </a:rPr>
              <a:t> </a:t>
            </a:r>
            <a:endParaRPr lang="fr-CA" sz="1600" b="1" spc="-10" dirty="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</a:pPr>
            <a:r>
              <a:rPr sz="1600" spc="-50" dirty="0" err="1"/>
              <a:t>Technicien</a:t>
            </a:r>
            <a:r>
              <a:rPr sz="1600" spc="-190" dirty="0"/>
              <a:t> </a:t>
            </a:r>
            <a:r>
              <a:rPr sz="1600" spc="-30" dirty="0" err="1"/>
              <a:t>en</a:t>
            </a:r>
            <a:r>
              <a:rPr sz="1600" spc="-150" dirty="0"/>
              <a:t> </a:t>
            </a:r>
            <a:r>
              <a:rPr sz="1600" spc="-75" dirty="0"/>
              <a:t>travaux</a:t>
            </a:r>
            <a:r>
              <a:rPr sz="1600" spc="-160" dirty="0"/>
              <a:t> </a:t>
            </a:r>
            <a:r>
              <a:rPr sz="1600" spc="-10" dirty="0"/>
              <a:t>pratiques </a:t>
            </a:r>
            <a:r>
              <a:rPr sz="1600" u="sng" spc="-30" dirty="0">
                <a:solidFill>
                  <a:srgbClr val="0070C0"/>
                </a:solidFill>
                <a:uFill>
                  <a:solidFill>
                    <a:srgbClr val="467885"/>
                  </a:solidFill>
                </a:u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Parfaitushindi.mulinga@uqo.ca</a:t>
            </a:r>
          </a:p>
        </p:txBody>
      </p:sp>
      <p:pic>
        <p:nvPicPr>
          <p:cNvPr id="10" name="object 1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9524745" y="2159889"/>
            <a:ext cx="1903729" cy="2538222"/>
          </a:xfrm>
          <a:prstGeom prst="rect">
            <a:avLst/>
          </a:prstGeom>
        </p:spPr>
      </p:pic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pc="10" dirty="0"/>
              <a:t>CONTENU</a:t>
            </a:r>
            <a:r>
              <a:rPr spc="55" dirty="0"/>
              <a:t> </a:t>
            </a:r>
            <a:r>
              <a:rPr spc="-10" dirty="0"/>
              <a:t>GÉNÉRAL</a:t>
            </a:r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fld id="{81D60167-4931-47E6-BA6A-407CBD079E47}" type="slidenum">
              <a:rPr spc="-25" dirty="0"/>
              <a:t>40</a:t>
            </a:fld>
            <a:endParaRPr spc="-25" dirty="0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998CA1A2-B774-91F7-FB4E-7FBF9936FBD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27133" y="6399249"/>
            <a:ext cx="957155" cy="32311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39" y="853262"/>
            <a:ext cx="7934325" cy="127063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 marR="5080">
              <a:lnSpc>
                <a:spcPts val="4650"/>
              </a:lnSpc>
              <a:spcBef>
                <a:spcPts val="675"/>
              </a:spcBef>
            </a:pPr>
            <a:r>
              <a:rPr sz="4300" dirty="0"/>
              <a:t>Site</a:t>
            </a:r>
            <a:r>
              <a:rPr sz="4300" spc="-65" dirty="0"/>
              <a:t> </a:t>
            </a:r>
            <a:r>
              <a:rPr sz="4300" dirty="0"/>
              <a:t>web</a:t>
            </a:r>
            <a:r>
              <a:rPr sz="4300" spc="-95" dirty="0"/>
              <a:t> </a:t>
            </a:r>
            <a:r>
              <a:rPr sz="4300" dirty="0"/>
              <a:t>du</a:t>
            </a:r>
            <a:r>
              <a:rPr sz="4300" spc="-90" dirty="0"/>
              <a:t> </a:t>
            </a:r>
            <a:r>
              <a:rPr sz="4300" dirty="0"/>
              <a:t>laboratoire</a:t>
            </a:r>
            <a:r>
              <a:rPr sz="4300" spc="-40" dirty="0"/>
              <a:t> </a:t>
            </a:r>
            <a:r>
              <a:rPr sz="4300" dirty="0"/>
              <a:t>des</a:t>
            </a:r>
            <a:r>
              <a:rPr sz="4300" spc="-80" dirty="0"/>
              <a:t> </a:t>
            </a:r>
            <a:r>
              <a:rPr sz="4300" spc="-10" dirty="0"/>
              <a:t>sciences infirmières</a:t>
            </a:r>
            <a:endParaRPr sz="4300"/>
          </a:p>
        </p:txBody>
      </p:sp>
      <p:grpSp>
        <p:nvGrpSpPr>
          <p:cNvPr id="3" name="object 3"/>
          <p:cNvGrpSpPr/>
          <p:nvPr/>
        </p:nvGrpSpPr>
        <p:grpSpPr>
          <a:xfrm>
            <a:off x="-6350" y="6350000"/>
            <a:ext cx="12204700" cy="377825"/>
            <a:chOff x="-6350" y="6350000"/>
            <a:chExt cx="12204700" cy="37782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6356350"/>
              <a:ext cx="12192000" cy="36512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6356350"/>
              <a:ext cx="12192000" cy="365125"/>
            </a:xfrm>
            <a:custGeom>
              <a:avLst/>
              <a:gdLst/>
              <a:ahLst/>
              <a:cxnLst/>
              <a:rect l="l" t="t" r="r" b="b"/>
              <a:pathLst>
                <a:path w="12192000" h="365125">
                  <a:moveTo>
                    <a:pt x="0" y="365125"/>
                  </a:moveTo>
                  <a:lnTo>
                    <a:pt x="12192000" y="365125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365125"/>
                  </a:lnTo>
                  <a:close/>
                </a:path>
              </a:pathLst>
            </a:custGeom>
            <a:ln w="12700">
              <a:solidFill>
                <a:srgbClr val="155F8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859019" y="392071"/>
            <a:ext cx="1809975" cy="590632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912875" y="2184145"/>
            <a:ext cx="10366375" cy="0"/>
          </a:xfrm>
          <a:custGeom>
            <a:avLst/>
            <a:gdLst/>
            <a:ahLst/>
            <a:cxnLst/>
            <a:rect l="l" t="t" r="r" b="b"/>
            <a:pathLst>
              <a:path w="10366375">
                <a:moveTo>
                  <a:pt x="0" y="0"/>
                </a:moveTo>
                <a:lnTo>
                  <a:pt x="10366248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456247" y="2458308"/>
            <a:ext cx="7901085" cy="3533818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pc="10" dirty="0"/>
              <a:t>CONTENU</a:t>
            </a:r>
            <a:r>
              <a:rPr spc="55" dirty="0"/>
              <a:t> </a:t>
            </a:r>
            <a:r>
              <a:rPr spc="-10" dirty="0"/>
              <a:t>GÉNÉRAL</a:t>
            </a: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fld id="{81D60167-4931-47E6-BA6A-407CBD079E47}" type="slidenum">
              <a:rPr spc="-25" dirty="0"/>
              <a:t>5</a:t>
            </a:fld>
            <a:endParaRPr spc="-25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A36CCD2-6746-4D8D-B7A3-3985A9A66E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9881" y="6392215"/>
            <a:ext cx="957155" cy="32311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39" y="853262"/>
            <a:ext cx="7934325" cy="127063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 marR="5080">
              <a:lnSpc>
                <a:spcPts val="4650"/>
              </a:lnSpc>
              <a:spcBef>
                <a:spcPts val="675"/>
              </a:spcBef>
            </a:pPr>
            <a:r>
              <a:rPr sz="4300" dirty="0"/>
              <a:t>Site</a:t>
            </a:r>
            <a:r>
              <a:rPr sz="4300" spc="-65" dirty="0"/>
              <a:t> </a:t>
            </a:r>
            <a:r>
              <a:rPr sz="4300" dirty="0"/>
              <a:t>web</a:t>
            </a:r>
            <a:r>
              <a:rPr sz="4300" spc="-95" dirty="0"/>
              <a:t> </a:t>
            </a:r>
            <a:r>
              <a:rPr sz="4300" dirty="0"/>
              <a:t>du</a:t>
            </a:r>
            <a:r>
              <a:rPr sz="4300" spc="-90" dirty="0"/>
              <a:t> </a:t>
            </a:r>
            <a:r>
              <a:rPr sz="4300" dirty="0"/>
              <a:t>laboratoire</a:t>
            </a:r>
            <a:r>
              <a:rPr sz="4300" spc="-40" dirty="0"/>
              <a:t> </a:t>
            </a:r>
            <a:r>
              <a:rPr sz="4300" dirty="0"/>
              <a:t>des</a:t>
            </a:r>
            <a:r>
              <a:rPr sz="4300" spc="-80" dirty="0"/>
              <a:t> </a:t>
            </a:r>
            <a:r>
              <a:rPr sz="4300" spc="-10" dirty="0"/>
              <a:t>sciences infirmières</a:t>
            </a:r>
            <a:endParaRPr sz="4300"/>
          </a:p>
        </p:txBody>
      </p:sp>
      <p:grpSp>
        <p:nvGrpSpPr>
          <p:cNvPr id="3" name="object 3"/>
          <p:cNvGrpSpPr/>
          <p:nvPr/>
        </p:nvGrpSpPr>
        <p:grpSpPr>
          <a:xfrm>
            <a:off x="-6350" y="6350000"/>
            <a:ext cx="12204700" cy="377825"/>
            <a:chOff x="-6350" y="6350000"/>
            <a:chExt cx="12204700" cy="37782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6356350"/>
              <a:ext cx="12192000" cy="36512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6356350"/>
              <a:ext cx="12192000" cy="365125"/>
            </a:xfrm>
            <a:custGeom>
              <a:avLst/>
              <a:gdLst/>
              <a:ahLst/>
              <a:cxnLst/>
              <a:rect l="l" t="t" r="r" b="b"/>
              <a:pathLst>
                <a:path w="12192000" h="365125">
                  <a:moveTo>
                    <a:pt x="0" y="365125"/>
                  </a:moveTo>
                  <a:lnTo>
                    <a:pt x="12192000" y="365125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365125"/>
                  </a:lnTo>
                  <a:close/>
                </a:path>
              </a:pathLst>
            </a:custGeom>
            <a:ln w="12700">
              <a:solidFill>
                <a:srgbClr val="155F8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859019" y="392071"/>
            <a:ext cx="1809975" cy="590632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912875" y="2184145"/>
            <a:ext cx="10366375" cy="0"/>
          </a:xfrm>
          <a:custGeom>
            <a:avLst/>
            <a:gdLst/>
            <a:ahLst/>
            <a:cxnLst/>
            <a:rect l="l" t="t" r="r" b="b"/>
            <a:pathLst>
              <a:path w="10366375">
                <a:moveTo>
                  <a:pt x="0" y="0"/>
                </a:moveTo>
                <a:lnTo>
                  <a:pt x="10366248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686732" y="2596041"/>
            <a:ext cx="8748818" cy="3533611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pc="10" dirty="0"/>
              <a:t>CONTENU</a:t>
            </a:r>
            <a:r>
              <a:rPr spc="55" dirty="0"/>
              <a:t> </a:t>
            </a:r>
            <a:r>
              <a:rPr spc="-10" dirty="0"/>
              <a:t>GÉNÉRAL</a:t>
            </a: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fld id="{81D60167-4931-47E6-BA6A-407CBD079E47}" type="slidenum">
              <a:rPr spc="-25" dirty="0"/>
              <a:t>6</a:t>
            </a:fld>
            <a:endParaRPr spc="-25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47B490B2-A9E2-7ACF-9571-3AAE55E702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7133" y="6377686"/>
            <a:ext cx="957155" cy="32311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 marR="5080">
              <a:lnSpc>
                <a:spcPts val="4650"/>
              </a:lnSpc>
              <a:spcBef>
                <a:spcPts val="675"/>
              </a:spcBef>
            </a:pPr>
            <a:r>
              <a:rPr sz="4300" dirty="0"/>
              <a:t>Site</a:t>
            </a:r>
            <a:r>
              <a:rPr sz="4300" spc="-65" dirty="0"/>
              <a:t> </a:t>
            </a:r>
            <a:r>
              <a:rPr sz="4300" dirty="0"/>
              <a:t>web</a:t>
            </a:r>
            <a:r>
              <a:rPr sz="4300" spc="-95" dirty="0"/>
              <a:t> </a:t>
            </a:r>
            <a:r>
              <a:rPr sz="4300" dirty="0"/>
              <a:t>du</a:t>
            </a:r>
            <a:r>
              <a:rPr sz="4300" spc="-90" dirty="0"/>
              <a:t> </a:t>
            </a:r>
            <a:r>
              <a:rPr sz="4300" dirty="0"/>
              <a:t>laboratoire</a:t>
            </a:r>
            <a:r>
              <a:rPr sz="4300" spc="-40" dirty="0"/>
              <a:t> </a:t>
            </a:r>
            <a:r>
              <a:rPr sz="4300" dirty="0"/>
              <a:t>des</a:t>
            </a:r>
            <a:r>
              <a:rPr sz="4300" spc="-80" dirty="0"/>
              <a:t> </a:t>
            </a:r>
            <a:r>
              <a:rPr sz="4300" spc="-10" dirty="0"/>
              <a:t>sciences infirmières</a:t>
            </a:r>
            <a:endParaRPr sz="4300" dirty="0"/>
          </a:p>
        </p:txBody>
      </p:sp>
      <p:grpSp>
        <p:nvGrpSpPr>
          <p:cNvPr id="3" name="object 3"/>
          <p:cNvGrpSpPr/>
          <p:nvPr/>
        </p:nvGrpSpPr>
        <p:grpSpPr>
          <a:xfrm>
            <a:off x="-6350" y="6350000"/>
            <a:ext cx="12204700" cy="377825"/>
            <a:chOff x="-6350" y="6350000"/>
            <a:chExt cx="12204700" cy="37782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6356350"/>
              <a:ext cx="12192000" cy="36512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6356350"/>
              <a:ext cx="12192000" cy="365125"/>
            </a:xfrm>
            <a:custGeom>
              <a:avLst/>
              <a:gdLst/>
              <a:ahLst/>
              <a:cxnLst/>
              <a:rect l="l" t="t" r="r" b="b"/>
              <a:pathLst>
                <a:path w="12192000" h="365125">
                  <a:moveTo>
                    <a:pt x="0" y="365125"/>
                  </a:moveTo>
                  <a:lnTo>
                    <a:pt x="12192000" y="365125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365125"/>
                  </a:lnTo>
                  <a:close/>
                </a:path>
              </a:pathLst>
            </a:custGeom>
            <a:ln w="12700">
              <a:solidFill>
                <a:srgbClr val="155F8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859019" y="392071"/>
            <a:ext cx="1809975" cy="590632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912875" y="2184145"/>
            <a:ext cx="10366375" cy="0"/>
          </a:xfrm>
          <a:custGeom>
            <a:avLst/>
            <a:gdLst/>
            <a:ahLst/>
            <a:cxnLst/>
            <a:rect l="l" t="t" r="r" b="b"/>
            <a:pathLst>
              <a:path w="10366375">
                <a:moveTo>
                  <a:pt x="0" y="0"/>
                </a:moveTo>
                <a:lnTo>
                  <a:pt x="10366248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991616" y="2228469"/>
            <a:ext cx="76561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imes New Roman"/>
                <a:cs typeface="Times New Roman"/>
              </a:rPr>
              <a:t>La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page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d’accueil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du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site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web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du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laboratoire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s’affichera,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telle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que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présentée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spc="-30" dirty="0">
                <a:latin typeface="Times New Roman"/>
                <a:cs typeface="Times New Roman"/>
              </a:rPr>
              <a:t>ci-</a:t>
            </a:r>
            <a:r>
              <a:rPr sz="1800" dirty="0">
                <a:latin typeface="Times New Roman"/>
                <a:cs typeface="Times New Roman"/>
              </a:rPr>
              <a:t>bas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spc="-50" dirty="0">
                <a:latin typeface="Times New Roman"/>
                <a:cs typeface="Times New Roman"/>
              </a:rPr>
              <a:t>: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pc="10" dirty="0"/>
              <a:t>CONTENU</a:t>
            </a:r>
            <a:r>
              <a:rPr spc="55" dirty="0"/>
              <a:t> </a:t>
            </a:r>
            <a:r>
              <a:rPr spc="-10" dirty="0"/>
              <a:t>GÉNÉRAL</a:t>
            </a:r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fld id="{81D60167-4931-47E6-BA6A-407CBD079E47}" type="slidenum">
              <a:rPr spc="-25" dirty="0"/>
              <a:t>7</a:t>
            </a:fld>
            <a:endParaRPr spc="-25" dirty="0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9C9784D1-80DD-AE00-880C-ACDBF5F034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6377264"/>
            <a:ext cx="957155" cy="32311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EC270AE9-A0EF-BA9A-D7FD-FA06E34977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62200" y="2604616"/>
            <a:ext cx="6972046" cy="361451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39" y="2992958"/>
            <a:ext cx="798639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Fonctionnement</a:t>
            </a:r>
            <a:r>
              <a:rPr spc="5" dirty="0"/>
              <a:t> </a:t>
            </a:r>
            <a:r>
              <a:rPr dirty="0"/>
              <a:t>des</a:t>
            </a:r>
            <a:r>
              <a:rPr spc="-10" dirty="0"/>
              <a:t> laboratoires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6350" y="6350000"/>
            <a:ext cx="12204700" cy="377825"/>
            <a:chOff x="-6350" y="6350000"/>
            <a:chExt cx="12204700" cy="37782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6356350"/>
              <a:ext cx="12192000" cy="36512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6356350"/>
              <a:ext cx="12192000" cy="365125"/>
            </a:xfrm>
            <a:custGeom>
              <a:avLst/>
              <a:gdLst/>
              <a:ahLst/>
              <a:cxnLst/>
              <a:rect l="l" t="t" r="r" b="b"/>
              <a:pathLst>
                <a:path w="12192000" h="365125">
                  <a:moveTo>
                    <a:pt x="0" y="365125"/>
                  </a:moveTo>
                  <a:lnTo>
                    <a:pt x="12192000" y="365125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365125"/>
                  </a:lnTo>
                  <a:close/>
                </a:path>
              </a:pathLst>
            </a:custGeom>
            <a:ln w="12700">
              <a:solidFill>
                <a:srgbClr val="155F8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859019" y="392071"/>
            <a:ext cx="1809975" cy="590632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838200" y="3979290"/>
            <a:ext cx="10366375" cy="0"/>
          </a:xfrm>
          <a:custGeom>
            <a:avLst/>
            <a:gdLst/>
            <a:ahLst/>
            <a:cxnLst/>
            <a:rect l="l" t="t" r="r" b="b"/>
            <a:pathLst>
              <a:path w="10366375">
                <a:moveTo>
                  <a:pt x="0" y="0"/>
                </a:moveTo>
                <a:lnTo>
                  <a:pt x="10366248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pc="10" dirty="0"/>
              <a:t>CONTENU</a:t>
            </a:r>
            <a:r>
              <a:rPr spc="55" dirty="0"/>
              <a:t> </a:t>
            </a:r>
            <a:r>
              <a:rPr spc="-10" dirty="0"/>
              <a:t>GÉNÉRAL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fld id="{81D60167-4931-47E6-BA6A-407CBD079E47}" type="slidenum">
              <a:rPr spc="-25" dirty="0"/>
              <a:t>8</a:t>
            </a:fld>
            <a:endParaRPr spc="-25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8ADFDDA-70FA-B7D5-4FDD-F4DD707451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133" y="6398359"/>
            <a:ext cx="957155" cy="32311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Fonctionnement</a:t>
            </a:r>
            <a:r>
              <a:rPr spc="-145" dirty="0"/>
              <a:t> </a:t>
            </a:r>
            <a:r>
              <a:rPr dirty="0"/>
              <a:t>des</a:t>
            </a:r>
            <a:r>
              <a:rPr spc="-165" dirty="0"/>
              <a:t> </a:t>
            </a:r>
            <a:r>
              <a:rPr spc="-10" dirty="0"/>
              <a:t>laboratoires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6350" y="6350000"/>
            <a:ext cx="12204700" cy="377825"/>
            <a:chOff x="-6350" y="6350000"/>
            <a:chExt cx="12204700" cy="37782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6356350"/>
              <a:ext cx="12192000" cy="36512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6356350"/>
              <a:ext cx="12192000" cy="365125"/>
            </a:xfrm>
            <a:custGeom>
              <a:avLst/>
              <a:gdLst/>
              <a:ahLst/>
              <a:cxnLst/>
              <a:rect l="l" t="t" r="r" b="b"/>
              <a:pathLst>
                <a:path w="12192000" h="365125">
                  <a:moveTo>
                    <a:pt x="0" y="365125"/>
                  </a:moveTo>
                  <a:lnTo>
                    <a:pt x="12192000" y="365125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365125"/>
                  </a:lnTo>
                  <a:close/>
                </a:path>
              </a:pathLst>
            </a:custGeom>
            <a:ln w="12700">
              <a:solidFill>
                <a:srgbClr val="155F8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859019" y="392071"/>
            <a:ext cx="1809975" cy="590632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912875" y="2055241"/>
            <a:ext cx="10366375" cy="0"/>
          </a:xfrm>
          <a:custGeom>
            <a:avLst/>
            <a:gdLst/>
            <a:ahLst/>
            <a:cxnLst/>
            <a:rect l="l" t="t" r="r" b="b"/>
            <a:pathLst>
              <a:path w="10366375">
                <a:moveTo>
                  <a:pt x="0" y="0"/>
                </a:moveTo>
                <a:lnTo>
                  <a:pt x="10366248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448235" y="2202472"/>
            <a:ext cx="8824739" cy="3817328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pc="10" dirty="0"/>
              <a:t>CONTENU</a:t>
            </a:r>
            <a:r>
              <a:rPr spc="55" dirty="0"/>
              <a:t> </a:t>
            </a:r>
            <a:r>
              <a:rPr spc="-10" dirty="0"/>
              <a:t>GÉNÉRAL</a:t>
            </a: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fld id="{81D60167-4931-47E6-BA6A-407CBD079E47}" type="slidenum">
              <a:rPr spc="-25" dirty="0"/>
              <a:t>9</a:t>
            </a:fld>
            <a:endParaRPr spc="-25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3896C67A-7CB1-BE34-5E84-E174864EF0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800" y="6356350"/>
            <a:ext cx="957155" cy="323116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6183E5EF-F4B5-6F6C-E5DD-2BABA88B7C8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06632" y="2920140"/>
            <a:ext cx="8250755" cy="324164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467885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186</TotalTime>
  <Words>1088</Words>
  <Application>Microsoft Office PowerPoint</Application>
  <PresentationFormat>Grand écran</PresentationFormat>
  <Paragraphs>241</Paragraphs>
  <Slides>40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40</vt:i4>
      </vt:variant>
    </vt:vector>
  </HeadingPairs>
  <TitlesOfParts>
    <vt:vector size="46" baseType="lpstr">
      <vt:lpstr>Arial</vt:lpstr>
      <vt:lpstr>fkGroteskNeue</vt:lpstr>
      <vt:lpstr>Times New Roman</vt:lpstr>
      <vt:lpstr>Trebuchet MS</vt:lpstr>
      <vt:lpstr>Wingdings</vt:lpstr>
      <vt:lpstr>Office Theme</vt:lpstr>
      <vt:lpstr>Laboratoire des sciences infirmières</vt:lpstr>
      <vt:lpstr>Plan de la présentation</vt:lpstr>
      <vt:lpstr>Site web du laboratoire des sciences infirmières</vt:lpstr>
      <vt:lpstr>Site web du laboratoire des sciences infirmières</vt:lpstr>
      <vt:lpstr>Site web du laboratoire des sciences infirmières</vt:lpstr>
      <vt:lpstr>Site web du laboratoire des sciences infirmières</vt:lpstr>
      <vt:lpstr>Site web du laboratoire des sciences infirmières</vt:lpstr>
      <vt:lpstr>Fonctionnement des laboratoires</vt:lpstr>
      <vt:lpstr>Fonctionnement des laboratoires</vt:lpstr>
      <vt:lpstr>Fonctionnement des laboratoires</vt:lpstr>
      <vt:lpstr>Fonctionnement des laboratoires</vt:lpstr>
      <vt:lpstr>Fonctionnement des laboratoires</vt:lpstr>
      <vt:lpstr>Fonctionnement des laboratoires</vt:lpstr>
      <vt:lpstr>Fonctionnement des laboratoires</vt:lpstr>
      <vt:lpstr>Fonctionnement des laboratoires</vt:lpstr>
      <vt:lpstr>L'attitude professionnelle : du mannequin à l'usager</vt:lpstr>
      <vt:lpstr>Fonctionnement des laboratoires</vt:lpstr>
      <vt:lpstr>Fonctionnement des laboratoires</vt:lpstr>
      <vt:lpstr>Fonctionnement des laboratoires</vt:lpstr>
      <vt:lpstr>Fonctionnement des laboratoires</vt:lpstr>
      <vt:lpstr>Espace laboratoire</vt:lpstr>
      <vt:lpstr>Espace laboratoire</vt:lpstr>
      <vt:lpstr>Espace laboratoire</vt:lpstr>
      <vt:lpstr>Espace laboratoire</vt:lpstr>
      <vt:lpstr>Espace laboratoire</vt:lpstr>
      <vt:lpstr>Fonctionnement des laboratoires</vt:lpstr>
      <vt:lpstr>Volet développement durable</vt:lpstr>
      <vt:lpstr>Volet développement durable</vt:lpstr>
      <vt:lpstr>Volet développement durable</vt:lpstr>
      <vt:lpstr>Volet développement durable</vt:lpstr>
      <vt:lpstr>Volet développement durable</vt:lpstr>
      <vt:lpstr>Volet développement durable</vt:lpstr>
      <vt:lpstr>Volet développement durable</vt:lpstr>
      <vt:lpstr>Volet développement durable</vt:lpstr>
      <vt:lpstr>Activité Recycle ton uniforme</vt:lpstr>
      <vt:lpstr>Pratique libre</vt:lpstr>
      <vt:lpstr>Pratique libre</vt:lpstr>
      <vt:lpstr>Présentation PowerPoint</vt:lpstr>
      <vt:lpstr>Personnel du laboratoire et coordonnées</vt:lpstr>
      <vt:lpstr>Personnel du laboratoire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Drouin, Julie</dc:creator>
  <cp:lastModifiedBy>Meghraoui, Selsabil</cp:lastModifiedBy>
  <cp:revision>24</cp:revision>
  <dcterms:created xsi:type="dcterms:W3CDTF">2026-01-13T18:07:10Z</dcterms:created>
  <dcterms:modified xsi:type="dcterms:W3CDTF">2026-08-31T15:28:55Z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2025-08-25T00:00:00Z</vt:filetime>
  </property>
  <property fmtid="{D5CDD505-2E9C-101B-9397-08002B2CF9AE}" pid="3" name="Creator">
    <vt:lpwstr>Microsoft® PowerPoint® pour Microsoft 365</vt:lpwstr>
  </property>
  <property fmtid="{D5CDD505-2E9C-101B-9397-08002B2CF9AE}" pid="4" name="LastSaved">
    <vt:filetime>2026-01-13T00:00:00Z</vt:filetime>
  </property>
  <property fmtid="{D5CDD505-2E9C-101B-9397-08002B2CF9AE}" pid="5" name="Producer">
    <vt:lpwstr>Microsoft® PowerPoint® pour Microsoft 365</vt:lpwstr>
  </property>
</Properties>
</file>