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3" r:id="rId5"/>
    <p:sldId id="272" r:id="rId6"/>
    <p:sldId id="275" r:id="rId7"/>
    <p:sldId id="274" r:id="rId8"/>
    <p:sldId id="276" r:id="rId9"/>
    <p:sldId id="277" r:id="rId10"/>
    <p:sldId id="278" r:id="rId11"/>
    <p:sldId id="271" r:id="rId12"/>
  </p:sldIdLst>
  <p:sldSz cx="20104100" cy="11309350"/>
  <p:notesSz cx="20104100" cy="113093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6856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1B2BA-198E-407D-B8CF-ECE40417B031}" v="1" dt="2024-10-22T19:49:37.6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champ, Virginie" userId="4ec7a32a-f09d-4cdb-a217-5f222d52bdaa" providerId="ADAL" clId="{846C4331-E1F0-4773-9A6B-DA2958D07956}"/>
    <pc:docChg chg="undo custSel modSld">
      <pc:chgData name="Beauchamp, Virginie" userId="4ec7a32a-f09d-4cdb-a217-5f222d52bdaa" providerId="ADAL" clId="{846C4331-E1F0-4773-9A6B-DA2958D07956}" dt="2023-10-18T12:44:25.794" v="135" actId="20577"/>
      <pc:docMkLst>
        <pc:docMk/>
      </pc:docMkLst>
      <pc:sldChg chg="modSp mod">
        <pc:chgData name="Beauchamp, Virginie" userId="4ec7a32a-f09d-4cdb-a217-5f222d52bdaa" providerId="ADAL" clId="{846C4331-E1F0-4773-9A6B-DA2958D07956}" dt="2023-10-18T12:44:03.739" v="133" actId="20577"/>
        <pc:sldMkLst>
          <pc:docMk/>
          <pc:sldMk cId="0" sldId="256"/>
        </pc:sldMkLst>
        <pc:spChg chg="mod">
          <ac:chgData name="Beauchamp, Virginie" userId="4ec7a32a-f09d-4cdb-a217-5f222d52bdaa" providerId="ADAL" clId="{846C4331-E1F0-4773-9A6B-DA2958D07956}" dt="2023-10-18T12:44:03.739" v="133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Beauchamp, Virginie" userId="4ec7a32a-f09d-4cdb-a217-5f222d52bdaa" providerId="ADAL" clId="{846C4331-E1F0-4773-9A6B-DA2958D07956}" dt="2023-10-16T14:27:05.926" v="75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Beauchamp, Virginie" userId="4ec7a32a-f09d-4cdb-a217-5f222d52bdaa" providerId="ADAL" clId="{846C4331-E1F0-4773-9A6B-DA2958D07956}" dt="2023-10-18T12:44:11.838" v="134" actId="20577"/>
        <pc:sldMkLst>
          <pc:docMk/>
          <pc:sldMk cId="0" sldId="257"/>
        </pc:sldMkLst>
        <pc:spChg chg="mod">
          <ac:chgData name="Beauchamp, Virginie" userId="4ec7a32a-f09d-4cdb-a217-5f222d52bdaa" providerId="ADAL" clId="{846C4331-E1F0-4773-9A6B-DA2958D07956}" dt="2023-10-18T12:44:11.838" v="134" actId="20577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Beauchamp, Virginie" userId="4ec7a32a-f09d-4cdb-a217-5f222d52bdaa" providerId="ADAL" clId="{846C4331-E1F0-4773-9A6B-DA2958D07956}" dt="2023-10-18T12:44:25.794" v="135" actId="20577"/>
        <pc:sldMkLst>
          <pc:docMk/>
          <pc:sldMk cId="0" sldId="258"/>
        </pc:sldMkLst>
        <pc:spChg chg="mod">
          <ac:chgData name="Beauchamp, Virginie" userId="4ec7a32a-f09d-4cdb-a217-5f222d52bdaa" providerId="ADAL" clId="{846C4331-E1F0-4773-9A6B-DA2958D07956}" dt="2023-10-18T12:44:25.794" v="135" actId="20577"/>
          <ac:spMkLst>
            <pc:docMk/>
            <pc:sldMk cId="0" sldId="258"/>
            <ac:spMk id="13" creationId="{AE309EAB-A6BE-444F-B858-1B7C63449FE7}"/>
          </ac:spMkLst>
        </pc:spChg>
      </pc:sldChg>
      <pc:sldChg chg="addSp delSp modSp mod delAnim modAnim">
        <pc:chgData name="Beauchamp, Virginie" userId="4ec7a32a-f09d-4cdb-a217-5f222d52bdaa" providerId="ADAL" clId="{846C4331-E1F0-4773-9A6B-DA2958D07956}" dt="2023-10-17T13:53:05.002" v="100"/>
        <pc:sldMkLst>
          <pc:docMk/>
          <pc:sldMk cId="1091977884" sldId="274"/>
        </pc:sldMkLst>
        <pc:spChg chg="mod">
          <ac:chgData name="Beauchamp, Virginie" userId="4ec7a32a-f09d-4cdb-a217-5f222d52bdaa" providerId="ADAL" clId="{846C4331-E1F0-4773-9A6B-DA2958D07956}" dt="2023-10-13T19:24:29.314" v="23" actId="1076"/>
          <ac:spMkLst>
            <pc:docMk/>
            <pc:sldMk cId="1091977884" sldId="274"/>
            <ac:spMk id="3" creationId="{00000000-0000-0000-0000-000000000000}"/>
          </ac:spMkLst>
        </pc:spChg>
        <pc:spChg chg="mod">
          <ac:chgData name="Beauchamp, Virginie" userId="4ec7a32a-f09d-4cdb-a217-5f222d52bdaa" providerId="ADAL" clId="{846C4331-E1F0-4773-9A6B-DA2958D07956}" dt="2023-10-13T19:24:33.529" v="24" actId="1076"/>
          <ac:spMkLst>
            <pc:docMk/>
            <pc:sldMk cId="1091977884" sldId="274"/>
            <ac:spMk id="13" creationId="{AE309EAB-A6BE-444F-B858-1B7C63449FE7}"/>
          </ac:spMkLst>
        </pc:spChg>
        <pc:picChg chg="add mod modCrop">
          <ac:chgData name="Beauchamp, Virginie" userId="4ec7a32a-f09d-4cdb-a217-5f222d52bdaa" providerId="ADAL" clId="{846C4331-E1F0-4773-9A6B-DA2958D07956}" dt="2023-10-17T13:47:00.565" v="87"/>
          <ac:picMkLst>
            <pc:docMk/>
            <pc:sldMk cId="1091977884" sldId="274"/>
            <ac:picMk id="2" creationId="{90BB6951-03CA-AD5B-7B97-A236851B05D6}"/>
          </ac:picMkLst>
        </pc:picChg>
        <pc:picChg chg="del">
          <ac:chgData name="Beauchamp, Virginie" userId="4ec7a32a-f09d-4cdb-a217-5f222d52bdaa" providerId="ADAL" clId="{846C4331-E1F0-4773-9A6B-DA2958D07956}" dt="2023-10-13T19:21:31.356" v="0" actId="478"/>
          <ac:picMkLst>
            <pc:docMk/>
            <pc:sldMk cId="1091977884" sldId="274"/>
            <ac:picMk id="4" creationId="{B3D91FEF-643C-4242-9AD7-FA2DA2ABCF3D}"/>
          </ac:picMkLst>
        </pc:picChg>
      </pc:sldChg>
      <pc:sldChg chg="addSp delSp modSp mod delAnim modAnim">
        <pc:chgData name="Beauchamp, Virginie" userId="4ec7a32a-f09d-4cdb-a217-5f222d52bdaa" providerId="ADAL" clId="{846C4331-E1F0-4773-9A6B-DA2958D07956}" dt="2023-10-18T12:43:31.433" v="121" actId="1076"/>
        <pc:sldMkLst>
          <pc:docMk/>
          <pc:sldMk cId="3985504635" sldId="275"/>
        </pc:sldMkLst>
        <pc:spChg chg="mod">
          <ac:chgData name="Beauchamp, Virginie" userId="4ec7a32a-f09d-4cdb-a217-5f222d52bdaa" providerId="ADAL" clId="{846C4331-E1F0-4773-9A6B-DA2958D07956}" dt="2023-10-18T12:43:28.848" v="120" actId="1076"/>
          <ac:spMkLst>
            <pc:docMk/>
            <pc:sldMk cId="3985504635" sldId="275"/>
            <ac:spMk id="3" creationId="{00000000-0000-0000-0000-000000000000}"/>
          </ac:spMkLst>
        </pc:spChg>
        <pc:picChg chg="add mod modCrop">
          <ac:chgData name="Beauchamp, Virginie" userId="4ec7a32a-f09d-4cdb-a217-5f222d52bdaa" providerId="ADAL" clId="{846C4331-E1F0-4773-9A6B-DA2958D07956}" dt="2023-10-18T12:43:31.433" v="121" actId="1076"/>
          <ac:picMkLst>
            <pc:docMk/>
            <pc:sldMk cId="3985504635" sldId="275"/>
            <ac:picMk id="2" creationId="{C387C91F-327B-1900-EA28-1A54DEB6C9F6}"/>
          </ac:picMkLst>
        </pc:picChg>
        <pc:picChg chg="del">
          <ac:chgData name="Beauchamp, Virginie" userId="4ec7a32a-f09d-4cdb-a217-5f222d52bdaa" providerId="ADAL" clId="{846C4331-E1F0-4773-9A6B-DA2958D07956}" dt="2023-10-13T19:23:33.708" v="10" actId="478"/>
          <ac:picMkLst>
            <pc:docMk/>
            <pc:sldMk cId="3985504635" sldId="275"/>
            <ac:picMk id="5" creationId="{F0578AD3-7FAD-4DC2-9D21-D8AFD596E32C}"/>
          </ac:picMkLst>
        </pc:picChg>
      </pc:sldChg>
      <pc:sldChg chg="addSp delSp modSp mod delAnim modAnim">
        <pc:chgData name="Beauchamp, Virginie" userId="4ec7a32a-f09d-4cdb-a217-5f222d52bdaa" providerId="ADAL" clId="{846C4331-E1F0-4773-9A6B-DA2958D07956}" dt="2023-10-18T12:43:38.580" v="123" actId="1076"/>
        <pc:sldMkLst>
          <pc:docMk/>
          <pc:sldMk cId="1951498769" sldId="276"/>
        </pc:sldMkLst>
        <pc:spChg chg="mod">
          <ac:chgData name="Beauchamp, Virginie" userId="4ec7a32a-f09d-4cdb-a217-5f222d52bdaa" providerId="ADAL" clId="{846C4331-E1F0-4773-9A6B-DA2958D07956}" dt="2023-10-13T19:48:45.448" v="49" actId="1076"/>
          <ac:spMkLst>
            <pc:docMk/>
            <pc:sldMk cId="1951498769" sldId="276"/>
            <ac:spMk id="3" creationId="{00000000-0000-0000-0000-000000000000}"/>
          </ac:spMkLst>
        </pc:spChg>
        <pc:spChg chg="mod">
          <ac:chgData name="Beauchamp, Virginie" userId="4ec7a32a-f09d-4cdb-a217-5f222d52bdaa" providerId="ADAL" clId="{846C4331-E1F0-4773-9A6B-DA2958D07956}" dt="2023-10-13T19:25:00.979" v="29" actId="1076"/>
          <ac:spMkLst>
            <pc:docMk/>
            <pc:sldMk cId="1951498769" sldId="276"/>
            <ac:spMk id="13" creationId="{AE309EAB-A6BE-444F-B858-1B7C63449FE7}"/>
          </ac:spMkLst>
        </pc:spChg>
        <pc:picChg chg="add mod modCrop">
          <ac:chgData name="Beauchamp, Virginie" userId="4ec7a32a-f09d-4cdb-a217-5f222d52bdaa" providerId="ADAL" clId="{846C4331-E1F0-4773-9A6B-DA2958D07956}" dt="2023-10-18T12:43:38.580" v="123" actId="1076"/>
          <ac:picMkLst>
            <pc:docMk/>
            <pc:sldMk cId="1951498769" sldId="276"/>
            <ac:picMk id="2" creationId="{E36C91F8-710C-D3B9-95ED-4B2AC2E60C00}"/>
          </ac:picMkLst>
        </pc:picChg>
        <pc:picChg chg="add mod">
          <ac:chgData name="Beauchamp, Virginie" userId="4ec7a32a-f09d-4cdb-a217-5f222d52bdaa" providerId="ADAL" clId="{846C4331-E1F0-4773-9A6B-DA2958D07956}" dt="2023-10-13T19:25:16.140" v="33"/>
          <ac:picMkLst>
            <pc:docMk/>
            <pc:sldMk cId="1951498769" sldId="276"/>
            <ac:picMk id="2" creationId="{EC91F962-9965-5618-E9A8-D835AF2A9875}"/>
          </ac:picMkLst>
        </pc:picChg>
        <pc:picChg chg="del">
          <ac:chgData name="Beauchamp, Virginie" userId="4ec7a32a-f09d-4cdb-a217-5f222d52bdaa" providerId="ADAL" clId="{846C4331-E1F0-4773-9A6B-DA2958D07956}" dt="2023-10-13T19:24:54.885" v="27" actId="478"/>
          <ac:picMkLst>
            <pc:docMk/>
            <pc:sldMk cId="1951498769" sldId="276"/>
            <ac:picMk id="4" creationId="{97148499-3AFB-45EF-9CC1-979E747C35EF}"/>
          </ac:picMkLst>
        </pc:picChg>
        <pc:picChg chg="add del mod">
          <ac:chgData name="Beauchamp, Virginie" userId="4ec7a32a-f09d-4cdb-a217-5f222d52bdaa" providerId="ADAL" clId="{846C4331-E1F0-4773-9A6B-DA2958D07956}" dt="2023-10-13T19:47:21.827" v="35" actId="478"/>
          <ac:picMkLst>
            <pc:docMk/>
            <pc:sldMk cId="1951498769" sldId="276"/>
            <ac:picMk id="5" creationId="{8273D726-3B57-0BBB-0B8D-3DBBEE7A60F5}"/>
          </ac:picMkLst>
        </pc:picChg>
        <pc:picChg chg="add del mod modCrop">
          <ac:chgData name="Beauchamp, Virginie" userId="4ec7a32a-f09d-4cdb-a217-5f222d52bdaa" providerId="ADAL" clId="{846C4331-E1F0-4773-9A6B-DA2958D07956}" dt="2023-10-13T20:07:45.015" v="59" actId="478"/>
          <ac:picMkLst>
            <pc:docMk/>
            <pc:sldMk cId="1951498769" sldId="276"/>
            <ac:picMk id="6" creationId="{0054582E-1222-B409-A665-301BA3932751}"/>
          </ac:picMkLst>
        </pc:picChg>
      </pc:sldChg>
      <pc:sldChg chg="addSp delSp modSp mod delAnim modAnim">
        <pc:chgData name="Beauchamp, Virginie" userId="4ec7a32a-f09d-4cdb-a217-5f222d52bdaa" providerId="ADAL" clId="{846C4331-E1F0-4773-9A6B-DA2958D07956}" dt="2023-10-17T13:53:26.424" v="103"/>
        <pc:sldMkLst>
          <pc:docMk/>
          <pc:sldMk cId="2755342005" sldId="277"/>
        </pc:sldMkLst>
        <pc:spChg chg="mod">
          <ac:chgData name="Beauchamp, Virginie" userId="4ec7a32a-f09d-4cdb-a217-5f222d52bdaa" providerId="ADAL" clId="{846C4331-E1F0-4773-9A6B-DA2958D07956}" dt="2023-10-13T19:50:22.145" v="54" actId="1076"/>
          <ac:spMkLst>
            <pc:docMk/>
            <pc:sldMk cId="2755342005" sldId="277"/>
            <ac:spMk id="3" creationId="{00000000-0000-0000-0000-000000000000}"/>
          </ac:spMkLst>
        </pc:spChg>
        <pc:picChg chg="add mod modCrop">
          <ac:chgData name="Beauchamp, Virginie" userId="4ec7a32a-f09d-4cdb-a217-5f222d52bdaa" providerId="ADAL" clId="{846C4331-E1F0-4773-9A6B-DA2958D07956}" dt="2023-10-17T13:47:51.311" v="95"/>
          <ac:picMkLst>
            <pc:docMk/>
            <pc:sldMk cId="2755342005" sldId="277"/>
            <ac:picMk id="2" creationId="{08DFD525-5032-2593-76CE-98D28027E98E}"/>
          </ac:picMkLst>
        </pc:picChg>
        <pc:picChg chg="del">
          <ac:chgData name="Beauchamp, Virginie" userId="4ec7a32a-f09d-4cdb-a217-5f222d52bdaa" providerId="ADAL" clId="{846C4331-E1F0-4773-9A6B-DA2958D07956}" dt="2023-10-13T19:50:03.910" v="51" actId="478"/>
          <ac:picMkLst>
            <pc:docMk/>
            <pc:sldMk cId="2755342005" sldId="277"/>
            <ac:picMk id="4" creationId="{A82A37A6-0C97-437A-8C60-2CD4495CBDAB}"/>
          </ac:picMkLst>
        </pc:picChg>
      </pc:sldChg>
      <pc:sldChg chg="addSp delSp modSp mod delAnim modAnim">
        <pc:chgData name="Beauchamp, Virginie" userId="4ec7a32a-f09d-4cdb-a217-5f222d52bdaa" providerId="ADAL" clId="{846C4331-E1F0-4773-9A6B-DA2958D07956}" dt="2023-10-18T12:42:45.300" v="117"/>
        <pc:sldMkLst>
          <pc:docMk/>
          <pc:sldMk cId="2915341380" sldId="278"/>
        </pc:sldMkLst>
        <pc:spChg chg="mod">
          <ac:chgData name="Beauchamp, Virginie" userId="4ec7a32a-f09d-4cdb-a217-5f222d52bdaa" providerId="ADAL" clId="{846C4331-E1F0-4773-9A6B-DA2958D07956}" dt="2023-10-18T12:42:30.998" v="114" actId="1076"/>
          <ac:spMkLst>
            <pc:docMk/>
            <pc:sldMk cId="2915341380" sldId="278"/>
            <ac:spMk id="3" creationId="{00000000-0000-0000-0000-000000000000}"/>
          </ac:spMkLst>
        </pc:spChg>
        <pc:picChg chg="add mod modCrop">
          <ac:chgData name="Beauchamp, Virginie" userId="4ec7a32a-f09d-4cdb-a217-5f222d52bdaa" providerId="ADAL" clId="{846C4331-E1F0-4773-9A6B-DA2958D07956}" dt="2023-10-18T12:42:45.300" v="117"/>
          <ac:picMkLst>
            <pc:docMk/>
            <pc:sldMk cId="2915341380" sldId="278"/>
            <ac:picMk id="2" creationId="{9124FAF9-3E10-88A2-F8E7-1B3D2141C3B8}"/>
          </ac:picMkLst>
        </pc:picChg>
        <pc:picChg chg="del">
          <ac:chgData name="Beauchamp, Virginie" userId="4ec7a32a-f09d-4cdb-a217-5f222d52bdaa" providerId="ADAL" clId="{846C4331-E1F0-4773-9A6B-DA2958D07956}" dt="2023-10-18T12:41:49.763" v="104" actId="478"/>
          <ac:picMkLst>
            <pc:docMk/>
            <pc:sldMk cId="2915341380" sldId="278"/>
            <ac:picMk id="4" creationId="{5C1993A3-FFEB-41E9-91EC-73C98162EDFD}"/>
          </ac:picMkLst>
        </pc:picChg>
      </pc:sldChg>
    </pc:docChg>
  </pc:docChgLst>
  <pc:docChgLst>
    <pc:chgData name="Provencher, Mithra" userId="c665f92f-b21a-4b00-864d-b6ed5091624b" providerId="ADAL" clId="{C571B2BA-198E-407D-B8CF-ECE40417B031}"/>
    <pc:docChg chg="modSld">
      <pc:chgData name="Provencher, Mithra" userId="c665f92f-b21a-4b00-864d-b6ed5091624b" providerId="ADAL" clId="{C571B2BA-198E-407D-B8CF-ECE40417B031}" dt="2024-10-22T19:49:37.612" v="0" actId="1076"/>
      <pc:docMkLst>
        <pc:docMk/>
      </pc:docMkLst>
      <pc:sldChg chg="modSp mod">
        <pc:chgData name="Provencher, Mithra" userId="c665f92f-b21a-4b00-864d-b6ed5091624b" providerId="ADAL" clId="{C571B2BA-198E-407D-B8CF-ECE40417B031}" dt="2024-10-22T19:49:37.612" v="0" actId="1076"/>
        <pc:sldMkLst>
          <pc:docMk/>
          <pc:sldMk cId="2915341380" sldId="278"/>
        </pc:sldMkLst>
        <pc:spChg chg="mod">
          <ac:chgData name="Provencher, Mithra" userId="c665f92f-b21a-4b00-864d-b6ed5091624b" providerId="ADAL" clId="{C571B2BA-198E-407D-B8CF-ECE40417B031}" dt="2024-10-22T19:49:37.612" v="0" actId="1076"/>
          <ac:spMkLst>
            <pc:docMk/>
            <pc:sldMk cId="2915341380" sldId="278"/>
            <ac:spMk id="8" creationId="{C5502A7A-F55D-47F8-B8CD-7910ECCA7478}"/>
          </ac:spMkLst>
        </pc:spChg>
      </pc:sldChg>
    </pc:docChg>
  </pc:docChgLst>
  <pc:docChgLst>
    <pc:chgData name="Beauchamp, Virginie" userId="4ec7a32a-f09d-4cdb-a217-5f222d52bdaa" providerId="ADAL" clId="{DFD25CFE-0A96-449A-A3EA-ADB84A3C9F1A}"/>
    <pc:docChg chg="custSel modSld sldOrd">
      <pc:chgData name="Beauchamp, Virginie" userId="4ec7a32a-f09d-4cdb-a217-5f222d52bdaa" providerId="ADAL" clId="{DFD25CFE-0A96-449A-A3EA-ADB84A3C9F1A}" dt="2024-07-04T20:08:11.160" v="42" actId="478"/>
      <pc:docMkLst>
        <pc:docMk/>
      </pc:docMkLst>
      <pc:sldChg chg="addSp delSp modSp mod delAnim modAnim">
        <pc:chgData name="Beauchamp, Virginie" userId="4ec7a32a-f09d-4cdb-a217-5f222d52bdaa" providerId="ADAL" clId="{DFD25CFE-0A96-449A-A3EA-ADB84A3C9F1A}" dt="2024-07-04T20:06:48.851" v="39" actId="478"/>
        <pc:sldMkLst>
          <pc:docMk/>
          <pc:sldMk cId="1091977884" sldId="274"/>
        </pc:sldMkLst>
        <pc:spChg chg="mod">
          <ac:chgData name="Beauchamp, Virginie" userId="4ec7a32a-f09d-4cdb-a217-5f222d52bdaa" providerId="ADAL" clId="{DFD25CFE-0A96-449A-A3EA-ADB84A3C9F1A}" dt="2024-06-20T14:07:14.437" v="5" actId="20577"/>
          <ac:spMkLst>
            <pc:docMk/>
            <pc:sldMk cId="1091977884" sldId="274"/>
            <ac:spMk id="3" creationId="{00000000-0000-0000-0000-000000000000}"/>
          </ac:spMkLst>
        </pc:spChg>
        <pc:spChg chg="add del mod">
          <ac:chgData name="Beauchamp, Virginie" userId="4ec7a32a-f09d-4cdb-a217-5f222d52bdaa" providerId="ADAL" clId="{DFD25CFE-0A96-449A-A3EA-ADB84A3C9F1A}" dt="2024-07-04T20:06:48.851" v="39" actId="478"/>
          <ac:spMkLst>
            <pc:docMk/>
            <pc:sldMk cId="1091977884" sldId="274"/>
            <ac:spMk id="5" creationId="{5F648E34-2CA9-7943-C780-227E90DBE56C}"/>
          </ac:spMkLst>
        </pc:spChg>
        <pc:picChg chg="del">
          <ac:chgData name="Beauchamp, Virginie" userId="4ec7a32a-f09d-4cdb-a217-5f222d52bdaa" providerId="ADAL" clId="{DFD25CFE-0A96-449A-A3EA-ADB84A3C9F1A}" dt="2024-07-04T19:58:36.691" v="23" actId="478"/>
          <ac:picMkLst>
            <pc:docMk/>
            <pc:sldMk cId="1091977884" sldId="274"/>
            <ac:picMk id="2" creationId="{90BB6951-03CA-AD5B-7B97-A236851B05D6}"/>
          </ac:picMkLst>
        </pc:picChg>
        <pc:picChg chg="add mod modCrop">
          <ac:chgData name="Beauchamp, Virginie" userId="4ec7a32a-f09d-4cdb-a217-5f222d52bdaa" providerId="ADAL" clId="{DFD25CFE-0A96-449A-A3EA-ADB84A3C9F1A}" dt="2024-07-04T19:59:12.065" v="32" actId="1076"/>
          <ac:picMkLst>
            <pc:docMk/>
            <pc:sldMk cId="1091977884" sldId="274"/>
            <ac:picMk id="4" creationId="{00FF5224-7A2A-274C-FEBF-649CD3370945}"/>
          </ac:picMkLst>
        </pc:picChg>
      </pc:sldChg>
      <pc:sldChg chg="addSp delSp modSp mod ord delAnim modAnim">
        <pc:chgData name="Beauchamp, Virginie" userId="4ec7a32a-f09d-4cdb-a217-5f222d52bdaa" providerId="ADAL" clId="{DFD25CFE-0A96-449A-A3EA-ADB84A3C9F1A}" dt="2024-07-04T20:01:50.894" v="35"/>
        <pc:sldMkLst>
          <pc:docMk/>
          <pc:sldMk cId="3985504635" sldId="275"/>
        </pc:sldMkLst>
        <pc:spChg chg="mod">
          <ac:chgData name="Beauchamp, Virginie" userId="4ec7a32a-f09d-4cdb-a217-5f222d52bdaa" providerId="ADAL" clId="{DFD25CFE-0A96-449A-A3EA-ADB84A3C9F1A}" dt="2024-06-20T14:07:08.554" v="3" actId="20577"/>
          <ac:spMkLst>
            <pc:docMk/>
            <pc:sldMk cId="3985504635" sldId="275"/>
            <ac:spMk id="3" creationId="{00000000-0000-0000-0000-000000000000}"/>
          </ac:spMkLst>
        </pc:spChg>
        <pc:spChg chg="add del">
          <ac:chgData name="Beauchamp, Virginie" userId="4ec7a32a-f09d-4cdb-a217-5f222d52bdaa" providerId="ADAL" clId="{DFD25CFE-0A96-449A-A3EA-ADB84A3C9F1A}" dt="2024-07-04T19:56:35.987" v="22" actId="478"/>
          <ac:spMkLst>
            <pc:docMk/>
            <pc:sldMk cId="3985504635" sldId="275"/>
            <ac:spMk id="5" creationId="{86B5E649-287D-6CF2-E7B0-74F5948DEAF6}"/>
          </ac:spMkLst>
        </pc:spChg>
        <pc:picChg chg="del">
          <ac:chgData name="Beauchamp, Virginie" userId="4ec7a32a-f09d-4cdb-a217-5f222d52bdaa" providerId="ADAL" clId="{DFD25CFE-0A96-449A-A3EA-ADB84A3C9F1A}" dt="2024-07-04T19:51:49.440" v="6" actId="478"/>
          <ac:picMkLst>
            <pc:docMk/>
            <pc:sldMk cId="3985504635" sldId="275"/>
            <ac:picMk id="2" creationId="{C387C91F-327B-1900-EA28-1A54DEB6C9F6}"/>
          </ac:picMkLst>
        </pc:picChg>
        <pc:picChg chg="add mod ord modCrop">
          <ac:chgData name="Beauchamp, Virginie" userId="4ec7a32a-f09d-4cdb-a217-5f222d52bdaa" providerId="ADAL" clId="{DFD25CFE-0A96-449A-A3EA-ADB84A3C9F1A}" dt="2024-07-04T20:01:50.894" v="35"/>
          <ac:picMkLst>
            <pc:docMk/>
            <pc:sldMk cId="3985504635" sldId="275"/>
            <ac:picMk id="4" creationId="{3D4A36F3-CFB9-E67B-7D01-AD1475D83EEB}"/>
          </ac:picMkLst>
        </pc:picChg>
      </pc:sldChg>
      <pc:sldChg chg="addSp delSp modSp mod delAnim modAnim">
        <pc:chgData name="Beauchamp, Virginie" userId="4ec7a32a-f09d-4cdb-a217-5f222d52bdaa" providerId="ADAL" clId="{DFD25CFE-0A96-449A-A3EA-ADB84A3C9F1A}" dt="2024-07-04T20:08:11.160" v="42" actId="478"/>
        <pc:sldMkLst>
          <pc:docMk/>
          <pc:sldMk cId="1951498769" sldId="276"/>
        </pc:sldMkLst>
        <pc:picChg chg="add del mod">
          <ac:chgData name="Beauchamp, Virginie" userId="4ec7a32a-f09d-4cdb-a217-5f222d52bdaa" providerId="ADAL" clId="{DFD25CFE-0A96-449A-A3EA-ADB84A3C9F1A}" dt="2024-07-04T20:08:11.160" v="42" actId="478"/>
          <ac:picMkLst>
            <pc:docMk/>
            <pc:sldMk cId="1951498769" sldId="276"/>
            <ac:picMk id="4" creationId="{8675CA61-45AA-FD8B-7C56-60CE28CC08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CA42C-DEB2-41C9-93E6-7C06E2D8EB7D}" type="datetimeFigureOut">
              <a:rPr lang="fr-CA" smtClean="0"/>
              <a:t>2024-10-22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B4507-A73F-4544-9E00-B84E72DF1F4F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071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063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431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63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fr-CA" sz="1800" b="1" kern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011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fr-CA" sz="1800" b="1" kern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788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523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34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B4507-A73F-4544-9E00-B84E72DF1F4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275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E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58" y="0"/>
            <a:ext cx="20046541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85424" y="3089241"/>
            <a:ext cx="6533251" cy="675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rgbClr val="344A57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DDBEA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DDBEA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DDBEA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8353" y="649438"/>
            <a:ext cx="16987392" cy="49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DDBEA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00252" y="2533954"/>
            <a:ext cx="9612630" cy="326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36204" y="10538968"/>
            <a:ext cx="231775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pPr marL="38100">
              <a:lnSpc>
                <a:spcPts val="2425"/>
              </a:lnSpc>
            </a:pPr>
            <a:fld id="{81D60167-4931-47E6-BA6A-407CBD079E47}" type="slidenum">
              <a:rPr spc="-75" dirty="0"/>
              <a:t>‹#›</a:t>
            </a:fld>
            <a:endParaRPr spc="-7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tagescoop@uqo.c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op@uqo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zimut.uqo.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2983" y="4383355"/>
            <a:ext cx="12298680" cy="1323439"/>
          </a:xfrm>
          <a:prstGeom prst="rect">
            <a:avLst/>
          </a:prstGeom>
        </p:spPr>
        <p:txBody>
          <a:bodyPr vert="horz" wrap="square" lIns="0" tIns="231140" rIns="0" bIns="0" rtlCol="0">
            <a:spAutoFit/>
          </a:bodyPr>
          <a:lstStyle/>
          <a:p>
            <a:pPr marL="1275080" marR="5080" indent="-1263015" algn="ctr">
              <a:lnSpc>
                <a:spcPts val="8480"/>
              </a:lnSpc>
              <a:spcBef>
                <a:spcPts val="1820"/>
              </a:spcBef>
            </a:pPr>
            <a:r>
              <a:rPr lang="en-CA" sz="8500" b="1" spc="-300">
                <a:solidFill>
                  <a:srgbClr val="344A57"/>
                </a:solidFill>
                <a:latin typeface="Lucida Sans"/>
                <a:cs typeface="Lucida Sans"/>
              </a:rPr>
              <a:t>AZIMUT</a:t>
            </a:r>
            <a:endParaRPr sz="85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6785424" y="2804574"/>
            <a:ext cx="6533251" cy="66877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CA" spc="-25"/>
              <a:t>Stages </a:t>
            </a:r>
            <a:r>
              <a:rPr lang="en-CA" spc="-25" err="1"/>
              <a:t>coopératifs</a:t>
            </a:r>
            <a:endParaRPr spc="13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5" name="object 5"/>
            <p:cNvSpPr/>
            <p:nvPr/>
          </p:nvSpPr>
          <p:spPr>
            <a:xfrm>
              <a:off x="8758647" y="4212699"/>
              <a:ext cx="2586990" cy="0"/>
            </a:xfrm>
            <a:custGeom>
              <a:avLst/>
              <a:gdLst/>
              <a:ahLst/>
              <a:cxnLst/>
              <a:rect l="l" t="t" r="r" b="b"/>
              <a:pathLst>
                <a:path w="2586990">
                  <a:moveTo>
                    <a:pt x="0" y="0"/>
                  </a:moveTo>
                  <a:lnTo>
                    <a:pt x="2586811" y="0"/>
                  </a:lnTo>
                </a:path>
              </a:pathLst>
            </a:custGeom>
            <a:ln w="86510">
              <a:solidFill>
                <a:srgbClr val="DDBE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4126" y="314126"/>
              <a:ext cx="19476085" cy="10680700"/>
            </a:xfrm>
            <a:custGeom>
              <a:avLst/>
              <a:gdLst/>
              <a:ahLst/>
              <a:cxnLst/>
              <a:rect l="l" t="t" r="r" b="b"/>
              <a:pathLst>
                <a:path w="19476085" h="10680700">
                  <a:moveTo>
                    <a:pt x="0" y="10680303"/>
                  </a:moveTo>
                  <a:lnTo>
                    <a:pt x="19475846" y="10680303"/>
                  </a:lnTo>
                  <a:lnTo>
                    <a:pt x="19475846" y="0"/>
                  </a:lnTo>
                  <a:lnTo>
                    <a:pt x="0" y="0"/>
                  </a:lnTo>
                  <a:lnTo>
                    <a:pt x="0" y="10680303"/>
                  </a:lnTo>
                  <a:close/>
                </a:path>
              </a:pathLst>
            </a:custGeom>
            <a:ln w="628253">
              <a:solidFill>
                <a:srgbClr val="DDBE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29063" y="0"/>
              <a:ext cx="3246120" cy="1727835"/>
            </a:xfrm>
            <a:custGeom>
              <a:avLst/>
              <a:gdLst/>
              <a:ahLst/>
              <a:cxnLst/>
              <a:rect l="l" t="t" r="r" b="b"/>
              <a:pathLst>
                <a:path w="3246120" h="1727835">
                  <a:moveTo>
                    <a:pt x="3245984" y="0"/>
                  </a:moveTo>
                  <a:lnTo>
                    <a:pt x="0" y="0"/>
                  </a:lnTo>
                  <a:lnTo>
                    <a:pt x="0" y="1727696"/>
                  </a:lnTo>
                  <a:lnTo>
                    <a:pt x="3245984" y="1727696"/>
                  </a:lnTo>
                  <a:lnTo>
                    <a:pt x="3245984" y="0"/>
                  </a:lnTo>
                  <a:close/>
                </a:path>
              </a:pathLst>
            </a:custGeom>
            <a:solidFill>
              <a:srgbClr val="344A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67317" y="397896"/>
              <a:ext cx="2137410" cy="858519"/>
            </a:xfrm>
            <a:custGeom>
              <a:avLst/>
              <a:gdLst/>
              <a:ahLst/>
              <a:cxnLst/>
              <a:rect l="l" t="t" r="r" b="b"/>
              <a:pathLst>
                <a:path w="2137409" h="858519">
                  <a:moveTo>
                    <a:pt x="602830" y="45923"/>
                  </a:moveTo>
                  <a:lnTo>
                    <a:pt x="429793" y="45923"/>
                  </a:lnTo>
                  <a:lnTo>
                    <a:pt x="429793" y="409829"/>
                  </a:lnTo>
                  <a:lnTo>
                    <a:pt x="429412" y="424472"/>
                  </a:lnTo>
                  <a:lnTo>
                    <a:pt x="423824" y="462991"/>
                  </a:lnTo>
                  <a:lnTo>
                    <a:pt x="402082" y="506196"/>
                  </a:lnTo>
                  <a:lnTo>
                    <a:pt x="356641" y="540766"/>
                  </a:lnTo>
                  <a:lnTo>
                    <a:pt x="309880" y="552030"/>
                  </a:lnTo>
                  <a:lnTo>
                    <a:pt x="306108" y="552297"/>
                  </a:lnTo>
                  <a:lnTo>
                    <a:pt x="296697" y="552297"/>
                  </a:lnTo>
                  <a:lnTo>
                    <a:pt x="246456" y="540867"/>
                  </a:lnTo>
                  <a:lnTo>
                    <a:pt x="200647" y="505993"/>
                  </a:lnTo>
                  <a:lnTo>
                    <a:pt x="180238" y="467702"/>
                  </a:lnTo>
                  <a:lnTo>
                    <a:pt x="173418" y="424459"/>
                  </a:lnTo>
                  <a:lnTo>
                    <a:pt x="173050" y="409829"/>
                  </a:lnTo>
                  <a:lnTo>
                    <a:pt x="173050" y="45923"/>
                  </a:lnTo>
                  <a:lnTo>
                    <a:pt x="0" y="45923"/>
                  </a:lnTo>
                  <a:lnTo>
                    <a:pt x="0" y="387807"/>
                  </a:lnTo>
                  <a:lnTo>
                    <a:pt x="482" y="410324"/>
                  </a:lnTo>
                  <a:lnTo>
                    <a:pt x="8661" y="492112"/>
                  </a:lnTo>
                  <a:lnTo>
                    <a:pt x="19392" y="533057"/>
                  </a:lnTo>
                  <a:lnTo>
                    <a:pt x="39395" y="574890"/>
                  </a:lnTo>
                  <a:lnTo>
                    <a:pt x="64909" y="612444"/>
                  </a:lnTo>
                  <a:lnTo>
                    <a:pt x="95338" y="645312"/>
                  </a:lnTo>
                  <a:lnTo>
                    <a:pt x="130098" y="673112"/>
                  </a:lnTo>
                  <a:lnTo>
                    <a:pt x="168617" y="695426"/>
                  </a:lnTo>
                  <a:lnTo>
                    <a:pt x="210286" y="711860"/>
                  </a:lnTo>
                  <a:lnTo>
                    <a:pt x="254533" y="722020"/>
                  </a:lnTo>
                  <a:lnTo>
                    <a:pt x="302056" y="725500"/>
                  </a:lnTo>
                  <a:lnTo>
                    <a:pt x="348297" y="722020"/>
                  </a:lnTo>
                  <a:lnTo>
                    <a:pt x="392544" y="711860"/>
                  </a:lnTo>
                  <a:lnTo>
                    <a:pt x="434225" y="695413"/>
                  </a:lnTo>
                  <a:lnTo>
                    <a:pt x="472744" y="673087"/>
                  </a:lnTo>
                  <a:lnTo>
                    <a:pt x="507517" y="645261"/>
                  </a:lnTo>
                  <a:lnTo>
                    <a:pt x="537959" y="612355"/>
                  </a:lnTo>
                  <a:lnTo>
                    <a:pt x="563486" y="574751"/>
                  </a:lnTo>
                  <a:lnTo>
                    <a:pt x="583526" y="532841"/>
                  </a:lnTo>
                  <a:lnTo>
                    <a:pt x="594194" y="492061"/>
                  </a:lnTo>
                  <a:lnTo>
                    <a:pt x="599960" y="448157"/>
                  </a:lnTo>
                  <a:lnTo>
                    <a:pt x="602830" y="387756"/>
                  </a:lnTo>
                  <a:lnTo>
                    <a:pt x="602830" y="45923"/>
                  </a:lnTo>
                  <a:close/>
                </a:path>
                <a:path w="2137409" h="858519">
                  <a:moveTo>
                    <a:pt x="1370533" y="370890"/>
                  </a:moveTo>
                  <a:lnTo>
                    <a:pt x="1368450" y="323596"/>
                  </a:lnTo>
                  <a:lnTo>
                    <a:pt x="1360284" y="277482"/>
                  </a:lnTo>
                  <a:lnTo>
                    <a:pt x="1346365" y="233095"/>
                  </a:lnTo>
                  <a:lnTo>
                    <a:pt x="1326959" y="190982"/>
                  </a:lnTo>
                  <a:lnTo>
                    <a:pt x="1302372" y="151663"/>
                  </a:lnTo>
                  <a:lnTo>
                    <a:pt x="1272882" y="115697"/>
                  </a:lnTo>
                  <a:lnTo>
                    <a:pt x="1238783" y="83591"/>
                  </a:lnTo>
                  <a:lnTo>
                    <a:pt x="1200365" y="55918"/>
                  </a:lnTo>
                  <a:lnTo>
                    <a:pt x="1157922" y="33185"/>
                  </a:lnTo>
                  <a:lnTo>
                    <a:pt x="1111745" y="15951"/>
                  </a:lnTo>
                  <a:lnTo>
                    <a:pt x="1063663" y="5054"/>
                  </a:lnTo>
                  <a:lnTo>
                    <a:pt x="1015707" y="800"/>
                  </a:lnTo>
                  <a:lnTo>
                    <a:pt x="968413" y="2895"/>
                  </a:lnTo>
                  <a:lnTo>
                    <a:pt x="922299" y="11049"/>
                  </a:lnTo>
                  <a:lnTo>
                    <a:pt x="877912" y="24980"/>
                  </a:lnTo>
                  <a:lnTo>
                    <a:pt x="835799" y="44373"/>
                  </a:lnTo>
                  <a:lnTo>
                    <a:pt x="796480" y="68973"/>
                  </a:lnTo>
                  <a:lnTo>
                    <a:pt x="760514" y="98463"/>
                  </a:lnTo>
                  <a:lnTo>
                    <a:pt x="728421" y="132562"/>
                  </a:lnTo>
                  <a:lnTo>
                    <a:pt x="700735" y="170967"/>
                  </a:lnTo>
                  <a:lnTo>
                    <a:pt x="678014" y="213410"/>
                  </a:lnTo>
                  <a:lnTo>
                    <a:pt x="660768" y="259600"/>
                  </a:lnTo>
                  <a:lnTo>
                    <a:pt x="649503" y="310146"/>
                  </a:lnTo>
                  <a:lnTo>
                    <a:pt x="645553" y="360540"/>
                  </a:lnTo>
                  <a:lnTo>
                    <a:pt x="648601" y="410133"/>
                  </a:lnTo>
                  <a:lnTo>
                    <a:pt x="658291" y="458317"/>
                  </a:lnTo>
                  <a:lnTo>
                    <a:pt x="674306" y="504482"/>
                  </a:lnTo>
                  <a:lnTo>
                    <a:pt x="696290" y="547979"/>
                  </a:lnTo>
                  <a:lnTo>
                    <a:pt x="723912" y="588187"/>
                  </a:lnTo>
                  <a:lnTo>
                    <a:pt x="756831" y="624497"/>
                  </a:lnTo>
                  <a:lnTo>
                    <a:pt x="794715" y="656272"/>
                  </a:lnTo>
                  <a:lnTo>
                    <a:pt x="997356" y="807110"/>
                  </a:lnTo>
                  <a:lnTo>
                    <a:pt x="1053338" y="841336"/>
                  </a:lnTo>
                  <a:lnTo>
                    <a:pt x="1100467" y="856170"/>
                  </a:lnTo>
                  <a:lnTo>
                    <a:pt x="1137069" y="858329"/>
                  </a:lnTo>
                  <a:lnTo>
                    <a:pt x="1161453" y="854506"/>
                  </a:lnTo>
                  <a:lnTo>
                    <a:pt x="1294193" y="814679"/>
                  </a:lnTo>
                  <a:lnTo>
                    <a:pt x="894118" y="516902"/>
                  </a:lnTo>
                  <a:lnTo>
                    <a:pt x="860552" y="484924"/>
                  </a:lnTo>
                  <a:lnTo>
                    <a:pt x="835812" y="446214"/>
                  </a:lnTo>
                  <a:lnTo>
                    <a:pt x="820915" y="402640"/>
                  </a:lnTo>
                  <a:lnTo>
                    <a:pt x="816902" y="356120"/>
                  </a:lnTo>
                  <a:lnTo>
                    <a:pt x="824776" y="308546"/>
                  </a:lnTo>
                  <a:lnTo>
                    <a:pt x="842162" y="268020"/>
                  </a:lnTo>
                  <a:lnTo>
                    <a:pt x="867473" y="233578"/>
                  </a:lnTo>
                  <a:lnTo>
                    <a:pt x="899299" y="206006"/>
                  </a:lnTo>
                  <a:lnTo>
                    <a:pt x="936180" y="186080"/>
                  </a:lnTo>
                  <a:lnTo>
                    <a:pt x="976680" y="174574"/>
                  </a:lnTo>
                  <a:lnTo>
                    <a:pt x="1019365" y="172275"/>
                  </a:lnTo>
                  <a:lnTo>
                    <a:pt x="1062786" y="179959"/>
                  </a:lnTo>
                  <a:lnTo>
                    <a:pt x="1103325" y="197345"/>
                  </a:lnTo>
                  <a:lnTo>
                    <a:pt x="1137767" y="222656"/>
                  </a:lnTo>
                  <a:lnTo>
                    <a:pt x="1165339" y="254482"/>
                  </a:lnTo>
                  <a:lnTo>
                    <a:pt x="1185265" y="291363"/>
                  </a:lnTo>
                  <a:lnTo>
                    <a:pt x="1196759" y="331863"/>
                  </a:lnTo>
                  <a:lnTo>
                    <a:pt x="1199057" y="374548"/>
                  </a:lnTo>
                  <a:lnTo>
                    <a:pt x="1191374" y="417969"/>
                  </a:lnTo>
                  <a:lnTo>
                    <a:pt x="1170419" y="464477"/>
                  </a:lnTo>
                  <a:lnTo>
                    <a:pt x="1139063" y="502602"/>
                  </a:lnTo>
                  <a:lnTo>
                    <a:pt x="1099578" y="531114"/>
                  </a:lnTo>
                  <a:lnTo>
                    <a:pt x="1054201" y="548817"/>
                  </a:lnTo>
                  <a:lnTo>
                    <a:pt x="1005192" y="554494"/>
                  </a:lnTo>
                  <a:lnTo>
                    <a:pt x="1178191" y="683247"/>
                  </a:lnTo>
                  <a:lnTo>
                    <a:pt x="1217993" y="658698"/>
                  </a:lnTo>
                  <a:lnTo>
                    <a:pt x="1254429" y="629145"/>
                  </a:lnTo>
                  <a:lnTo>
                    <a:pt x="1286941" y="594893"/>
                  </a:lnTo>
                  <a:lnTo>
                    <a:pt x="1314970" y="556247"/>
                  </a:lnTo>
                  <a:lnTo>
                    <a:pt x="1337970" y="513486"/>
                  </a:lnTo>
                  <a:lnTo>
                    <a:pt x="1355394" y="466928"/>
                  </a:lnTo>
                  <a:lnTo>
                    <a:pt x="1366278" y="418846"/>
                  </a:lnTo>
                  <a:lnTo>
                    <a:pt x="1370533" y="370890"/>
                  </a:lnTo>
                  <a:close/>
                </a:path>
                <a:path w="2137409" h="858519">
                  <a:moveTo>
                    <a:pt x="2136991" y="362458"/>
                  </a:moveTo>
                  <a:lnTo>
                    <a:pt x="2133676" y="313270"/>
                  </a:lnTo>
                  <a:lnTo>
                    <a:pt x="2124037" y="266103"/>
                  </a:lnTo>
                  <a:lnTo>
                    <a:pt x="2108504" y="221373"/>
                  </a:lnTo>
                  <a:lnTo>
                    <a:pt x="2087499" y="179514"/>
                  </a:lnTo>
                  <a:lnTo>
                    <a:pt x="2061464" y="140970"/>
                  </a:lnTo>
                  <a:lnTo>
                    <a:pt x="2030831" y="106159"/>
                  </a:lnTo>
                  <a:lnTo>
                    <a:pt x="1996020" y="75526"/>
                  </a:lnTo>
                  <a:lnTo>
                    <a:pt x="1965833" y="55143"/>
                  </a:lnTo>
                  <a:lnTo>
                    <a:pt x="1965833" y="362458"/>
                  </a:lnTo>
                  <a:lnTo>
                    <a:pt x="1960765" y="406260"/>
                  </a:lnTo>
                  <a:lnTo>
                    <a:pt x="1946351" y="446506"/>
                  </a:lnTo>
                  <a:lnTo>
                    <a:pt x="1923745" y="482028"/>
                  </a:lnTo>
                  <a:lnTo>
                    <a:pt x="1894103" y="511670"/>
                  </a:lnTo>
                  <a:lnTo>
                    <a:pt x="1858581" y="534276"/>
                  </a:lnTo>
                  <a:lnTo>
                    <a:pt x="1818347" y="548678"/>
                  </a:lnTo>
                  <a:lnTo>
                    <a:pt x="1774532" y="553745"/>
                  </a:lnTo>
                  <a:lnTo>
                    <a:pt x="1730730" y="548678"/>
                  </a:lnTo>
                  <a:lnTo>
                    <a:pt x="1690484" y="534276"/>
                  </a:lnTo>
                  <a:lnTo>
                    <a:pt x="1654962" y="511670"/>
                  </a:lnTo>
                  <a:lnTo>
                    <a:pt x="1625320" y="482028"/>
                  </a:lnTo>
                  <a:lnTo>
                    <a:pt x="1602714" y="446506"/>
                  </a:lnTo>
                  <a:lnTo>
                    <a:pt x="1588300" y="406260"/>
                  </a:lnTo>
                  <a:lnTo>
                    <a:pt x="1583245" y="362458"/>
                  </a:lnTo>
                  <a:lnTo>
                    <a:pt x="1588300" y="318643"/>
                  </a:lnTo>
                  <a:lnTo>
                    <a:pt x="1602714" y="278396"/>
                  </a:lnTo>
                  <a:lnTo>
                    <a:pt x="1625320" y="242874"/>
                  </a:lnTo>
                  <a:lnTo>
                    <a:pt x="1654962" y="213233"/>
                  </a:lnTo>
                  <a:lnTo>
                    <a:pt x="1690484" y="190627"/>
                  </a:lnTo>
                  <a:lnTo>
                    <a:pt x="1730730" y="176225"/>
                  </a:lnTo>
                  <a:lnTo>
                    <a:pt x="1774532" y="171157"/>
                  </a:lnTo>
                  <a:lnTo>
                    <a:pt x="1818347" y="176225"/>
                  </a:lnTo>
                  <a:lnTo>
                    <a:pt x="1858581" y="190627"/>
                  </a:lnTo>
                  <a:lnTo>
                    <a:pt x="1894103" y="213233"/>
                  </a:lnTo>
                  <a:lnTo>
                    <a:pt x="1923745" y="242874"/>
                  </a:lnTo>
                  <a:lnTo>
                    <a:pt x="1946351" y="278396"/>
                  </a:lnTo>
                  <a:lnTo>
                    <a:pt x="1960765" y="318643"/>
                  </a:lnTo>
                  <a:lnTo>
                    <a:pt x="1965833" y="362458"/>
                  </a:lnTo>
                  <a:lnTo>
                    <a:pt x="1965833" y="55143"/>
                  </a:lnTo>
                  <a:lnTo>
                    <a:pt x="1915617" y="28486"/>
                  </a:lnTo>
                  <a:lnTo>
                    <a:pt x="1870887" y="12954"/>
                  </a:lnTo>
                  <a:lnTo>
                    <a:pt x="1823720" y="3314"/>
                  </a:lnTo>
                  <a:lnTo>
                    <a:pt x="1774532" y="0"/>
                  </a:lnTo>
                  <a:lnTo>
                    <a:pt x="1725358" y="3314"/>
                  </a:lnTo>
                  <a:lnTo>
                    <a:pt x="1678190" y="12954"/>
                  </a:lnTo>
                  <a:lnTo>
                    <a:pt x="1633461" y="28486"/>
                  </a:lnTo>
                  <a:lnTo>
                    <a:pt x="1591602" y="49491"/>
                  </a:lnTo>
                  <a:lnTo>
                    <a:pt x="1553057" y="75526"/>
                  </a:lnTo>
                  <a:lnTo>
                    <a:pt x="1518246" y="106159"/>
                  </a:lnTo>
                  <a:lnTo>
                    <a:pt x="1487614" y="140970"/>
                  </a:lnTo>
                  <a:lnTo>
                    <a:pt x="1461579" y="179514"/>
                  </a:lnTo>
                  <a:lnTo>
                    <a:pt x="1440573" y="221373"/>
                  </a:lnTo>
                  <a:lnTo>
                    <a:pt x="1425041" y="266103"/>
                  </a:lnTo>
                  <a:lnTo>
                    <a:pt x="1415402" y="313270"/>
                  </a:lnTo>
                  <a:lnTo>
                    <a:pt x="1412087" y="362458"/>
                  </a:lnTo>
                  <a:lnTo>
                    <a:pt x="1415402" y="411632"/>
                  </a:lnTo>
                  <a:lnTo>
                    <a:pt x="1425041" y="458800"/>
                  </a:lnTo>
                  <a:lnTo>
                    <a:pt x="1440573" y="503529"/>
                  </a:lnTo>
                  <a:lnTo>
                    <a:pt x="1461579" y="545388"/>
                  </a:lnTo>
                  <a:lnTo>
                    <a:pt x="1487614" y="583933"/>
                  </a:lnTo>
                  <a:lnTo>
                    <a:pt x="1518246" y="618744"/>
                  </a:lnTo>
                  <a:lnTo>
                    <a:pt x="1553057" y="649376"/>
                  </a:lnTo>
                  <a:lnTo>
                    <a:pt x="1591602" y="675411"/>
                  </a:lnTo>
                  <a:lnTo>
                    <a:pt x="1633461" y="696417"/>
                  </a:lnTo>
                  <a:lnTo>
                    <a:pt x="1678190" y="711949"/>
                  </a:lnTo>
                  <a:lnTo>
                    <a:pt x="1725358" y="721588"/>
                  </a:lnTo>
                  <a:lnTo>
                    <a:pt x="1774532" y="724903"/>
                  </a:lnTo>
                  <a:lnTo>
                    <a:pt x="1823720" y="721588"/>
                  </a:lnTo>
                  <a:lnTo>
                    <a:pt x="1870887" y="711949"/>
                  </a:lnTo>
                  <a:lnTo>
                    <a:pt x="1915617" y="696417"/>
                  </a:lnTo>
                  <a:lnTo>
                    <a:pt x="1957476" y="675411"/>
                  </a:lnTo>
                  <a:lnTo>
                    <a:pt x="1996020" y="649376"/>
                  </a:lnTo>
                  <a:lnTo>
                    <a:pt x="2030831" y="618744"/>
                  </a:lnTo>
                  <a:lnTo>
                    <a:pt x="2061464" y="583933"/>
                  </a:lnTo>
                  <a:lnTo>
                    <a:pt x="2087499" y="545388"/>
                  </a:lnTo>
                  <a:lnTo>
                    <a:pt x="2108504" y="503529"/>
                  </a:lnTo>
                  <a:lnTo>
                    <a:pt x="2124037" y="458800"/>
                  </a:lnTo>
                  <a:lnTo>
                    <a:pt x="2133676" y="411632"/>
                  </a:lnTo>
                  <a:lnTo>
                    <a:pt x="2136991" y="362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545" y="1120449"/>
            <a:ext cx="13267318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6 –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Gérer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tes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propositions de stage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2606675"/>
            <a:ext cx="11817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5502A7A-F55D-47F8-B8CD-7910ECCA7478}"/>
              </a:ext>
            </a:extLst>
          </p:cNvPr>
          <p:cNvSpPr/>
          <p:nvPr/>
        </p:nvSpPr>
        <p:spPr>
          <a:xfrm>
            <a:off x="198161" y="-137322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Étape 6">
            <a:hlinkClick r:id="" action="ppaction://ole?verb=0"/>
            <a:extLst>
              <a:ext uri="{FF2B5EF4-FFF2-40B4-BE49-F238E27FC236}">
                <a16:creationId xmlns:a16="http://schemas.microsoft.com/office/drawing/2014/main" id="{9124FAF9-3E10-88A2-F8E7-1B3D2141C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633"/>
          <a:stretch/>
        </p:blipFill>
        <p:spPr>
          <a:xfrm>
            <a:off x="2103950" y="2149475"/>
            <a:ext cx="15896200" cy="7550271"/>
          </a:xfrm>
          <a:prstGeom prst="actionButtonForwardNext">
            <a:avLst/>
          </a:prstGeom>
        </p:spPr>
      </p:pic>
    </p:spTree>
    <p:extLst>
      <p:ext uri="{BB962C8B-B14F-4D97-AF65-F5344CB8AC3E}">
        <p14:creationId xmlns:p14="http://schemas.microsoft.com/office/powerpoint/2010/main" val="291534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70885"/>
            <a:ext cx="20104100" cy="838200"/>
          </a:xfrm>
          <a:custGeom>
            <a:avLst/>
            <a:gdLst/>
            <a:ahLst/>
            <a:cxnLst/>
            <a:rect l="l" t="t" r="r" b="b"/>
            <a:pathLst>
              <a:path w="20104100" h="838200">
                <a:moveTo>
                  <a:pt x="0" y="837670"/>
                </a:moveTo>
                <a:lnTo>
                  <a:pt x="20104099" y="837670"/>
                </a:lnTo>
                <a:lnTo>
                  <a:pt x="20104099" y="0"/>
                </a:lnTo>
                <a:lnTo>
                  <a:pt x="0" y="0"/>
                </a:lnTo>
                <a:lnTo>
                  <a:pt x="0" y="837670"/>
                </a:lnTo>
                <a:close/>
              </a:path>
            </a:pathLst>
          </a:custGeom>
          <a:solidFill>
            <a:srgbClr val="3C6C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0471150"/>
            <a:chOff x="0" y="0"/>
            <a:chExt cx="20104100" cy="1047115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10471150"/>
            </a:xfrm>
            <a:custGeom>
              <a:avLst/>
              <a:gdLst/>
              <a:ahLst/>
              <a:cxnLst/>
              <a:rect l="l" t="t" r="r" b="b"/>
              <a:pathLst>
                <a:path w="20104100" h="10471150">
                  <a:moveTo>
                    <a:pt x="20104099" y="0"/>
                  </a:moveTo>
                  <a:lnTo>
                    <a:pt x="0" y="0"/>
                  </a:lnTo>
                  <a:lnTo>
                    <a:pt x="0" y="10470885"/>
                  </a:lnTo>
                  <a:lnTo>
                    <a:pt x="20104099" y="1047088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344D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104100" cy="10471150"/>
            </a:xfrm>
            <a:custGeom>
              <a:avLst/>
              <a:gdLst/>
              <a:ahLst/>
              <a:cxnLst/>
              <a:rect l="l" t="t" r="r" b="b"/>
              <a:pathLst>
                <a:path w="20104100" h="10471150">
                  <a:moveTo>
                    <a:pt x="20104099" y="0"/>
                  </a:moveTo>
                  <a:lnTo>
                    <a:pt x="0" y="0"/>
                  </a:lnTo>
                  <a:lnTo>
                    <a:pt x="0" y="10470885"/>
                  </a:lnTo>
                  <a:lnTo>
                    <a:pt x="20104099" y="1047088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213845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0470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73278" y="7162094"/>
              <a:ext cx="2137410" cy="858519"/>
            </a:xfrm>
            <a:custGeom>
              <a:avLst/>
              <a:gdLst/>
              <a:ahLst/>
              <a:cxnLst/>
              <a:rect l="l" t="t" r="r" b="b"/>
              <a:pathLst>
                <a:path w="2137409" h="858520">
                  <a:moveTo>
                    <a:pt x="602830" y="45923"/>
                  </a:moveTo>
                  <a:lnTo>
                    <a:pt x="429793" y="45923"/>
                  </a:lnTo>
                  <a:lnTo>
                    <a:pt x="429793" y="409829"/>
                  </a:lnTo>
                  <a:lnTo>
                    <a:pt x="429412" y="424459"/>
                  </a:lnTo>
                  <a:lnTo>
                    <a:pt x="423824" y="462978"/>
                  </a:lnTo>
                  <a:lnTo>
                    <a:pt x="402094" y="506196"/>
                  </a:lnTo>
                  <a:lnTo>
                    <a:pt x="356654" y="540753"/>
                  </a:lnTo>
                  <a:lnTo>
                    <a:pt x="309880" y="552030"/>
                  </a:lnTo>
                  <a:lnTo>
                    <a:pt x="306108" y="552297"/>
                  </a:lnTo>
                  <a:lnTo>
                    <a:pt x="296697" y="552297"/>
                  </a:lnTo>
                  <a:lnTo>
                    <a:pt x="246456" y="540854"/>
                  </a:lnTo>
                  <a:lnTo>
                    <a:pt x="200647" y="505980"/>
                  </a:lnTo>
                  <a:lnTo>
                    <a:pt x="180238" y="467702"/>
                  </a:lnTo>
                  <a:lnTo>
                    <a:pt x="173418" y="424459"/>
                  </a:lnTo>
                  <a:lnTo>
                    <a:pt x="173050" y="409829"/>
                  </a:lnTo>
                  <a:lnTo>
                    <a:pt x="173050" y="45923"/>
                  </a:lnTo>
                  <a:lnTo>
                    <a:pt x="0" y="45923"/>
                  </a:lnTo>
                  <a:lnTo>
                    <a:pt x="0" y="387807"/>
                  </a:lnTo>
                  <a:lnTo>
                    <a:pt x="482" y="410311"/>
                  </a:lnTo>
                  <a:lnTo>
                    <a:pt x="8661" y="492099"/>
                  </a:lnTo>
                  <a:lnTo>
                    <a:pt x="19392" y="533044"/>
                  </a:lnTo>
                  <a:lnTo>
                    <a:pt x="39395" y="574878"/>
                  </a:lnTo>
                  <a:lnTo>
                    <a:pt x="64909" y="612432"/>
                  </a:lnTo>
                  <a:lnTo>
                    <a:pt x="95338" y="645312"/>
                  </a:lnTo>
                  <a:lnTo>
                    <a:pt x="130098" y="673100"/>
                  </a:lnTo>
                  <a:lnTo>
                    <a:pt x="168617" y="695413"/>
                  </a:lnTo>
                  <a:lnTo>
                    <a:pt x="210286" y="711847"/>
                  </a:lnTo>
                  <a:lnTo>
                    <a:pt x="254533" y="722007"/>
                  </a:lnTo>
                  <a:lnTo>
                    <a:pt x="302056" y="725474"/>
                  </a:lnTo>
                  <a:lnTo>
                    <a:pt x="348297" y="722007"/>
                  </a:lnTo>
                  <a:lnTo>
                    <a:pt x="392544" y="711847"/>
                  </a:lnTo>
                  <a:lnTo>
                    <a:pt x="434225" y="695401"/>
                  </a:lnTo>
                  <a:lnTo>
                    <a:pt x="472744" y="673074"/>
                  </a:lnTo>
                  <a:lnTo>
                    <a:pt x="507517" y="645261"/>
                  </a:lnTo>
                  <a:lnTo>
                    <a:pt x="537959" y="612343"/>
                  </a:lnTo>
                  <a:lnTo>
                    <a:pt x="563486" y="574738"/>
                  </a:lnTo>
                  <a:lnTo>
                    <a:pt x="583526" y="532841"/>
                  </a:lnTo>
                  <a:lnTo>
                    <a:pt x="594194" y="492048"/>
                  </a:lnTo>
                  <a:lnTo>
                    <a:pt x="599973" y="448144"/>
                  </a:lnTo>
                  <a:lnTo>
                    <a:pt x="602830" y="387756"/>
                  </a:lnTo>
                  <a:lnTo>
                    <a:pt x="602830" y="45923"/>
                  </a:lnTo>
                  <a:close/>
                </a:path>
                <a:path w="2137409" h="858520">
                  <a:moveTo>
                    <a:pt x="1370545" y="370890"/>
                  </a:moveTo>
                  <a:lnTo>
                    <a:pt x="1368450" y="323596"/>
                  </a:lnTo>
                  <a:lnTo>
                    <a:pt x="1360297" y="277482"/>
                  </a:lnTo>
                  <a:lnTo>
                    <a:pt x="1346365" y="233095"/>
                  </a:lnTo>
                  <a:lnTo>
                    <a:pt x="1326972" y="190969"/>
                  </a:lnTo>
                  <a:lnTo>
                    <a:pt x="1315262" y="172275"/>
                  </a:lnTo>
                  <a:lnTo>
                    <a:pt x="1302372" y="151663"/>
                  </a:lnTo>
                  <a:lnTo>
                    <a:pt x="1272882" y="115684"/>
                  </a:lnTo>
                  <a:lnTo>
                    <a:pt x="1238783" y="83591"/>
                  </a:lnTo>
                  <a:lnTo>
                    <a:pt x="1200365" y="55905"/>
                  </a:lnTo>
                  <a:lnTo>
                    <a:pt x="1157922" y="33185"/>
                  </a:lnTo>
                  <a:lnTo>
                    <a:pt x="1111745" y="15951"/>
                  </a:lnTo>
                  <a:lnTo>
                    <a:pt x="1063675" y="5054"/>
                  </a:lnTo>
                  <a:lnTo>
                    <a:pt x="1015707" y="800"/>
                  </a:lnTo>
                  <a:lnTo>
                    <a:pt x="968413" y="2895"/>
                  </a:lnTo>
                  <a:lnTo>
                    <a:pt x="922299" y="11049"/>
                  </a:lnTo>
                  <a:lnTo>
                    <a:pt x="877912" y="24968"/>
                  </a:lnTo>
                  <a:lnTo>
                    <a:pt x="835799" y="44373"/>
                  </a:lnTo>
                  <a:lnTo>
                    <a:pt x="796480" y="68961"/>
                  </a:lnTo>
                  <a:lnTo>
                    <a:pt x="760514" y="98450"/>
                  </a:lnTo>
                  <a:lnTo>
                    <a:pt x="728421" y="132549"/>
                  </a:lnTo>
                  <a:lnTo>
                    <a:pt x="700735" y="170967"/>
                  </a:lnTo>
                  <a:lnTo>
                    <a:pt x="678014" y="213410"/>
                  </a:lnTo>
                  <a:lnTo>
                    <a:pt x="660768" y="259588"/>
                  </a:lnTo>
                  <a:lnTo>
                    <a:pt x="649503" y="310146"/>
                  </a:lnTo>
                  <a:lnTo>
                    <a:pt x="645553" y="360527"/>
                  </a:lnTo>
                  <a:lnTo>
                    <a:pt x="648601" y="410133"/>
                  </a:lnTo>
                  <a:lnTo>
                    <a:pt x="658291" y="458317"/>
                  </a:lnTo>
                  <a:lnTo>
                    <a:pt x="674306" y="504469"/>
                  </a:lnTo>
                  <a:lnTo>
                    <a:pt x="696290" y="547966"/>
                  </a:lnTo>
                  <a:lnTo>
                    <a:pt x="723912" y="588187"/>
                  </a:lnTo>
                  <a:lnTo>
                    <a:pt x="756831" y="624497"/>
                  </a:lnTo>
                  <a:lnTo>
                    <a:pt x="794715" y="656272"/>
                  </a:lnTo>
                  <a:lnTo>
                    <a:pt x="997356" y="807110"/>
                  </a:lnTo>
                  <a:lnTo>
                    <a:pt x="1053338" y="841324"/>
                  </a:lnTo>
                  <a:lnTo>
                    <a:pt x="1100467" y="856170"/>
                  </a:lnTo>
                  <a:lnTo>
                    <a:pt x="1137069" y="858329"/>
                  </a:lnTo>
                  <a:lnTo>
                    <a:pt x="1161465" y="854506"/>
                  </a:lnTo>
                  <a:lnTo>
                    <a:pt x="1294206" y="814679"/>
                  </a:lnTo>
                  <a:lnTo>
                    <a:pt x="894118" y="516890"/>
                  </a:lnTo>
                  <a:lnTo>
                    <a:pt x="860552" y="484924"/>
                  </a:lnTo>
                  <a:lnTo>
                    <a:pt x="835812" y="446201"/>
                  </a:lnTo>
                  <a:lnTo>
                    <a:pt x="820915" y="402640"/>
                  </a:lnTo>
                  <a:lnTo>
                    <a:pt x="816902" y="356120"/>
                  </a:lnTo>
                  <a:lnTo>
                    <a:pt x="824776" y="308546"/>
                  </a:lnTo>
                  <a:lnTo>
                    <a:pt x="842162" y="268008"/>
                  </a:lnTo>
                  <a:lnTo>
                    <a:pt x="867473" y="233565"/>
                  </a:lnTo>
                  <a:lnTo>
                    <a:pt x="899299" y="205994"/>
                  </a:lnTo>
                  <a:lnTo>
                    <a:pt x="936180" y="186067"/>
                  </a:lnTo>
                  <a:lnTo>
                    <a:pt x="976680" y="174574"/>
                  </a:lnTo>
                  <a:lnTo>
                    <a:pt x="1019365" y="172275"/>
                  </a:lnTo>
                  <a:lnTo>
                    <a:pt x="1062799" y="179946"/>
                  </a:lnTo>
                  <a:lnTo>
                    <a:pt x="1103325" y="197332"/>
                  </a:lnTo>
                  <a:lnTo>
                    <a:pt x="1137767" y="222656"/>
                  </a:lnTo>
                  <a:lnTo>
                    <a:pt x="1165339" y="254482"/>
                  </a:lnTo>
                  <a:lnTo>
                    <a:pt x="1185265" y="291363"/>
                  </a:lnTo>
                  <a:lnTo>
                    <a:pt x="1196759" y="331863"/>
                  </a:lnTo>
                  <a:lnTo>
                    <a:pt x="1199057" y="374548"/>
                  </a:lnTo>
                  <a:lnTo>
                    <a:pt x="1191374" y="417969"/>
                  </a:lnTo>
                  <a:lnTo>
                    <a:pt x="1170419" y="464477"/>
                  </a:lnTo>
                  <a:lnTo>
                    <a:pt x="1139063" y="502589"/>
                  </a:lnTo>
                  <a:lnTo>
                    <a:pt x="1099578" y="531114"/>
                  </a:lnTo>
                  <a:lnTo>
                    <a:pt x="1054201" y="548817"/>
                  </a:lnTo>
                  <a:lnTo>
                    <a:pt x="1005192" y="554494"/>
                  </a:lnTo>
                  <a:lnTo>
                    <a:pt x="1178191" y="683247"/>
                  </a:lnTo>
                  <a:lnTo>
                    <a:pt x="1217993" y="658685"/>
                  </a:lnTo>
                  <a:lnTo>
                    <a:pt x="1254429" y="629132"/>
                  </a:lnTo>
                  <a:lnTo>
                    <a:pt x="1286941" y="594893"/>
                  </a:lnTo>
                  <a:lnTo>
                    <a:pt x="1314970" y="556247"/>
                  </a:lnTo>
                  <a:lnTo>
                    <a:pt x="1337970" y="513486"/>
                  </a:lnTo>
                  <a:lnTo>
                    <a:pt x="1355394" y="466928"/>
                  </a:lnTo>
                  <a:lnTo>
                    <a:pt x="1366291" y="418846"/>
                  </a:lnTo>
                  <a:lnTo>
                    <a:pt x="1370545" y="370890"/>
                  </a:lnTo>
                  <a:close/>
                </a:path>
                <a:path w="2137409" h="858520">
                  <a:moveTo>
                    <a:pt x="2136991" y="362445"/>
                  </a:moveTo>
                  <a:lnTo>
                    <a:pt x="2133676" y="313270"/>
                  </a:lnTo>
                  <a:lnTo>
                    <a:pt x="2124037" y="266090"/>
                  </a:lnTo>
                  <a:lnTo>
                    <a:pt x="2108504" y="221361"/>
                  </a:lnTo>
                  <a:lnTo>
                    <a:pt x="2087499" y="179514"/>
                  </a:lnTo>
                  <a:lnTo>
                    <a:pt x="2061464" y="140970"/>
                  </a:lnTo>
                  <a:lnTo>
                    <a:pt x="2030831" y="106159"/>
                  </a:lnTo>
                  <a:lnTo>
                    <a:pt x="1996020" y="75514"/>
                  </a:lnTo>
                  <a:lnTo>
                    <a:pt x="1965833" y="55130"/>
                  </a:lnTo>
                  <a:lnTo>
                    <a:pt x="1965833" y="362445"/>
                  </a:lnTo>
                  <a:lnTo>
                    <a:pt x="1960765" y="406247"/>
                  </a:lnTo>
                  <a:lnTo>
                    <a:pt x="1946363" y="446493"/>
                  </a:lnTo>
                  <a:lnTo>
                    <a:pt x="1923757" y="482015"/>
                  </a:lnTo>
                  <a:lnTo>
                    <a:pt x="1894103" y="511657"/>
                  </a:lnTo>
                  <a:lnTo>
                    <a:pt x="1858594" y="534263"/>
                  </a:lnTo>
                  <a:lnTo>
                    <a:pt x="1818347" y="548678"/>
                  </a:lnTo>
                  <a:lnTo>
                    <a:pt x="1774532" y="553745"/>
                  </a:lnTo>
                  <a:lnTo>
                    <a:pt x="1730730" y="548678"/>
                  </a:lnTo>
                  <a:lnTo>
                    <a:pt x="1690484" y="534263"/>
                  </a:lnTo>
                  <a:lnTo>
                    <a:pt x="1654962" y="511657"/>
                  </a:lnTo>
                  <a:lnTo>
                    <a:pt x="1625320" y="482015"/>
                  </a:lnTo>
                  <a:lnTo>
                    <a:pt x="1602714" y="446493"/>
                  </a:lnTo>
                  <a:lnTo>
                    <a:pt x="1588312" y="406247"/>
                  </a:lnTo>
                  <a:lnTo>
                    <a:pt x="1583245" y="362445"/>
                  </a:lnTo>
                  <a:lnTo>
                    <a:pt x="1588312" y="318630"/>
                  </a:lnTo>
                  <a:lnTo>
                    <a:pt x="1602714" y="278396"/>
                  </a:lnTo>
                  <a:lnTo>
                    <a:pt x="1625320" y="242874"/>
                  </a:lnTo>
                  <a:lnTo>
                    <a:pt x="1654962" y="213233"/>
                  </a:lnTo>
                  <a:lnTo>
                    <a:pt x="1690484" y="190627"/>
                  </a:lnTo>
                  <a:lnTo>
                    <a:pt x="1730730" y="176212"/>
                  </a:lnTo>
                  <a:lnTo>
                    <a:pt x="1774532" y="171157"/>
                  </a:lnTo>
                  <a:lnTo>
                    <a:pt x="1818347" y="176212"/>
                  </a:lnTo>
                  <a:lnTo>
                    <a:pt x="1858594" y="190627"/>
                  </a:lnTo>
                  <a:lnTo>
                    <a:pt x="1894103" y="213233"/>
                  </a:lnTo>
                  <a:lnTo>
                    <a:pt x="1923757" y="242874"/>
                  </a:lnTo>
                  <a:lnTo>
                    <a:pt x="1946363" y="278396"/>
                  </a:lnTo>
                  <a:lnTo>
                    <a:pt x="1960765" y="318630"/>
                  </a:lnTo>
                  <a:lnTo>
                    <a:pt x="1965833" y="362445"/>
                  </a:lnTo>
                  <a:lnTo>
                    <a:pt x="1965833" y="55130"/>
                  </a:lnTo>
                  <a:lnTo>
                    <a:pt x="1915617" y="28486"/>
                  </a:lnTo>
                  <a:lnTo>
                    <a:pt x="1870887" y="12941"/>
                  </a:lnTo>
                  <a:lnTo>
                    <a:pt x="1823720" y="3302"/>
                  </a:lnTo>
                  <a:lnTo>
                    <a:pt x="1774532" y="0"/>
                  </a:lnTo>
                  <a:lnTo>
                    <a:pt x="1725358" y="3302"/>
                  </a:lnTo>
                  <a:lnTo>
                    <a:pt x="1678190" y="12941"/>
                  </a:lnTo>
                  <a:lnTo>
                    <a:pt x="1633461" y="28486"/>
                  </a:lnTo>
                  <a:lnTo>
                    <a:pt x="1591602" y="49479"/>
                  </a:lnTo>
                  <a:lnTo>
                    <a:pt x="1553057" y="75514"/>
                  </a:lnTo>
                  <a:lnTo>
                    <a:pt x="1518246" y="106159"/>
                  </a:lnTo>
                  <a:lnTo>
                    <a:pt x="1487614" y="140970"/>
                  </a:lnTo>
                  <a:lnTo>
                    <a:pt x="1461579" y="179514"/>
                  </a:lnTo>
                  <a:lnTo>
                    <a:pt x="1440573" y="221361"/>
                  </a:lnTo>
                  <a:lnTo>
                    <a:pt x="1425041" y="266090"/>
                  </a:lnTo>
                  <a:lnTo>
                    <a:pt x="1415402" y="313270"/>
                  </a:lnTo>
                  <a:lnTo>
                    <a:pt x="1412087" y="362445"/>
                  </a:lnTo>
                  <a:lnTo>
                    <a:pt x="1415402" y="411632"/>
                  </a:lnTo>
                  <a:lnTo>
                    <a:pt x="1425041" y="458800"/>
                  </a:lnTo>
                  <a:lnTo>
                    <a:pt x="1440573" y="503529"/>
                  </a:lnTo>
                  <a:lnTo>
                    <a:pt x="1461579" y="545376"/>
                  </a:lnTo>
                  <a:lnTo>
                    <a:pt x="1487614" y="583933"/>
                  </a:lnTo>
                  <a:lnTo>
                    <a:pt x="1518246" y="618731"/>
                  </a:lnTo>
                  <a:lnTo>
                    <a:pt x="1553057" y="649376"/>
                  </a:lnTo>
                  <a:lnTo>
                    <a:pt x="1591602" y="675411"/>
                  </a:lnTo>
                  <a:lnTo>
                    <a:pt x="1633461" y="696417"/>
                  </a:lnTo>
                  <a:lnTo>
                    <a:pt x="1678190" y="711949"/>
                  </a:lnTo>
                  <a:lnTo>
                    <a:pt x="1725358" y="721588"/>
                  </a:lnTo>
                  <a:lnTo>
                    <a:pt x="1774532" y="724890"/>
                  </a:lnTo>
                  <a:lnTo>
                    <a:pt x="1823720" y="721588"/>
                  </a:lnTo>
                  <a:lnTo>
                    <a:pt x="1870887" y="711949"/>
                  </a:lnTo>
                  <a:lnTo>
                    <a:pt x="1915617" y="696417"/>
                  </a:lnTo>
                  <a:lnTo>
                    <a:pt x="1957476" y="675411"/>
                  </a:lnTo>
                  <a:lnTo>
                    <a:pt x="1996020" y="649376"/>
                  </a:lnTo>
                  <a:lnTo>
                    <a:pt x="2030831" y="618731"/>
                  </a:lnTo>
                  <a:lnTo>
                    <a:pt x="2061464" y="583933"/>
                  </a:lnTo>
                  <a:lnTo>
                    <a:pt x="2087499" y="545376"/>
                  </a:lnTo>
                  <a:lnTo>
                    <a:pt x="2108504" y="503529"/>
                  </a:lnTo>
                  <a:lnTo>
                    <a:pt x="2124037" y="458800"/>
                  </a:lnTo>
                  <a:lnTo>
                    <a:pt x="2133676" y="411632"/>
                  </a:lnTo>
                  <a:lnTo>
                    <a:pt x="2136991" y="3624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85192" y="5766309"/>
            <a:ext cx="7318375" cy="562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3550" spc="-20">
                <a:solidFill>
                  <a:schemeClr val="tx2">
                    <a:lumMod val="40000"/>
                    <a:lumOff val="60000"/>
                  </a:schemeClr>
                </a:solidFill>
                <a:latin typeface="Lucida Sans"/>
                <a:cs typeface="Lucid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stagesc</a:t>
            </a:r>
            <a:r>
              <a:rPr sz="3550" spc="-20">
                <a:solidFill>
                  <a:schemeClr val="tx2">
                    <a:lumMod val="40000"/>
                    <a:lumOff val="60000"/>
                  </a:schemeClr>
                </a:solidFill>
                <a:latin typeface="Lucida Sans"/>
                <a:cs typeface="Lucid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oop@uqo.ca</a:t>
            </a:r>
            <a:endParaRPr sz="3550">
              <a:solidFill>
                <a:schemeClr val="tx2">
                  <a:lumMod val="40000"/>
                  <a:lumOff val="60000"/>
                </a:schemeClr>
              </a:solidFill>
              <a:latin typeface="Lucida Sans"/>
              <a:cs typeface="Lucida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25348" y="3192332"/>
            <a:ext cx="4838065" cy="1906270"/>
            <a:chOff x="6625348" y="3192332"/>
            <a:chExt cx="4838065" cy="1906270"/>
          </a:xfrm>
        </p:grpSpPr>
        <p:sp>
          <p:nvSpPr>
            <p:cNvPr id="10" name="object 10"/>
            <p:cNvSpPr/>
            <p:nvPr/>
          </p:nvSpPr>
          <p:spPr>
            <a:xfrm>
              <a:off x="6625348" y="3192332"/>
              <a:ext cx="4838065" cy="1906270"/>
            </a:xfrm>
            <a:custGeom>
              <a:avLst/>
              <a:gdLst/>
              <a:ahLst/>
              <a:cxnLst/>
              <a:rect l="l" t="t" r="r" b="b"/>
              <a:pathLst>
                <a:path w="4838065" h="1906270">
                  <a:moveTo>
                    <a:pt x="4837549" y="0"/>
                  </a:moveTo>
                  <a:lnTo>
                    <a:pt x="0" y="0"/>
                  </a:lnTo>
                  <a:lnTo>
                    <a:pt x="0" y="1905701"/>
                  </a:lnTo>
                  <a:lnTo>
                    <a:pt x="4837549" y="1905701"/>
                  </a:lnTo>
                  <a:lnTo>
                    <a:pt x="4837549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91510" y="3269600"/>
              <a:ext cx="3752215" cy="798830"/>
            </a:xfrm>
            <a:custGeom>
              <a:avLst/>
              <a:gdLst/>
              <a:ahLst/>
              <a:cxnLst/>
              <a:rect l="l" t="t" r="r" b="b"/>
              <a:pathLst>
                <a:path w="3752215" h="798829">
                  <a:moveTo>
                    <a:pt x="0" y="798719"/>
                  </a:moveTo>
                  <a:lnTo>
                    <a:pt x="3752199" y="798719"/>
                  </a:lnTo>
                  <a:lnTo>
                    <a:pt x="3752199" y="0"/>
                  </a:lnTo>
                  <a:lnTo>
                    <a:pt x="0" y="0"/>
                  </a:lnTo>
                  <a:lnTo>
                    <a:pt x="0" y="798719"/>
                  </a:lnTo>
                  <a:close/>
                </a:path>
              </a:pathLst>
            </a:custGeom>
            <a:solidFill>
              <a:srgbClr val="072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44278" y="4083125"/>
              <a:ext cx="2759710" cy="798830"/>
            </a:xfrm>
            <a:custGeom>
              <a:avLst/>
              <a:gdLst/>
              <a:ahLst/>
              <a:cxnLst/>
              <a:rect l="l" t="t" r="r" b="b"/>
              <a:pathLst>
                <a:path w="2759709" h="798829">
                  <a:moveTo>
                    <a:pt x="0" y="798719"/>
                  </a:moveTo>
                  <a:lnTo>
                    <a:pt x="2759371" y="798719"/>
                  </a:lnTo>
                  <a:lnTo>
                    <a:pt x="2759371" y="0"/>
                  </a:lnTo>
                  <a:lnTo>
                    <a:pt x="0" y="0"/>
                  </a:lnTo>
                  <a:lnTo>
                    <a:pt x="0" y="798719"/>
                  </a:lnTo>
                  <a:close/>
                </a:path>
              </a:pathLst>
            </a:custGeom>
            <a:solidFill>
              <a:srgbClr val="3C6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864945" y="3269600"/>
            <a:ext cx="11130705" cy="2496709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431800" marR="604520">
              <a:lnSpc>
                <a:spcPct val="80000"/>
              </a:lnSpc>
              <a:spcBef>
                <a:spcPts val="1340"/>
              </a:spcBef>
            </a:pPr>
            <a:r>
              <a:rPr lang="en-CA" sz="6250" cap="all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ahoma"/>
              </a:rPr>
              <a:t>SI TU AS DES QUESTIONS SUR AZIMUT, </a:t>
            </a:r>
            <a:r>
              <a:rPr sz="6250" cap="all" err="1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ahoma"/>
              </a:rPr>
              <a:t>COmmUniqUE</a:t>
            </a:r>
            <a:r>
              <a:rPr sz="6250" cap="all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ahoma"/>
              </a:rPr>
              <a:t>  AVEC nOUs</a:t>
            </a:r>
            <a:endParaRPr sz="6250" cap="all">
              <a:latin typeface="Source Sans Pro Light" panose="020B0403030403020204" pitchFamily="34" charset="0"/>
              <a:ea typeface="Source Sans Pro Light" panose="020B0403030403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7127" y="1570486"/>
            <a:ext cx="6229985" cy="1931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505"/>
              </a:lnSpc>
              <a:spcBef>
                <a:spcPts val="95"/>
              </a:spcBef>
            </a:pPr>
            <a:r>
              <a:rPr sz="6600" b="1" spc="-45">
                <a:latin typeface="Lucida Sans"/>
                <a:cs typeface="Lucida Sans"/>
              </a:rPr>
              <a:t>Plan</a:t>
            </a:r>
            <a:r>
              <a:rPr sz="6600" b="1" spc="-575">
                <a:latin typeface="Lucida Sans"/>
                <a:cs typeface="Lucida Sans"/>
              </a:rPr>
              <a:t> </a:t>
            </a:r>
            <a:r>
              <a:rPr sz="6600" b="1" spc="45">
                <a:latin typeface="Lucida Sans"/>
                <a:cs typeface="Lucida Sans"/>
              </a:rPr>
              <a:t>de</a:t>
            </a:r>
            <a:endParaRPr sz="6600">
              <a:latin typeface="Lucida Sans"/>
              <a:cs typeface="Lucida Sans"/>
            </a:endParaRPr>
          </a:p>
          <a:p>
            <a:pPr marL="12700">
              <a:lnSpc>
                <a:spcPts val="7505"/>
              </a:lnSpc>
            </a:pPr>
            <a:r>
              <a:rPr sz="6600" b="1" spc="50">
                <a:latin typeface="Lucida Sans"/>
                <a:cs typeface="Lucida Sans"/>
              </a:rPr>
              <a:t>la</a:t>
            </a:r>
            <a:r>
              <a:rPr sz="6600" b="1" spc="-575">
                <a:latin typeface="Lucida Sans"/>
                <a:cs typeface="Lucida Sans"/>
              </a:rPr>
              <a:t> </a:t>
            </a:r>
            <a:r>
              <a:rPr sz="6600" b="1" spc="-150">
                <a:latin typeface="Lucida Sans"/>
                <a:cs typeface="Lucida Sans"/>
              </a:rPr>
              <a:t>prése</a:t>
            </a:r>
            <a:r>
              <a:rPr sz="6600" b="1" spc="-185">
                <a:latin typeface="Lucida Sans"/>
                <a:cs typeface="Lucida Sans"/>
              </a:rPr>
              <a:t>n</a:t>
            </a:r>
            <a:r>
              <a:rPr sz="6600" b="1" spc="-10">
                <a:latin typeface="Lucida Sans"/>
                <a:cs typeface="Lucida Sans"/>
              </a:rPr>
              <a:t>t</a:t>
            </a:r>
            <a:r>
              <a:rPr sz="6600" b="1" spc="-75">
                <a:latin typeface="Lucida Sans"/>
                <a:cs typeface="Lucida Sans"/>
              </a:rPr>
              <a:t>a</a:t>
            </a:r>
            <a:r>
              <a:rPr sz="6600" b="1" spc="-229">
                <a:latin typeface="Lucida Sans"/>
                <a:cs typeface="Lucida Sans"/>
              </a:rPr>
              <a:t>tion</a:t>
            </a:r>
            <a:endParaRPr sz="66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7127" y="4785055"/>
            <a:ext cx="7491095" cy="16382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lang="en-CA" sz="2450" b="1" spc="50">
                <a:solidFill>
                  <a:srgbClr val="FFFFFF"/>
                </a:solidFill>
                <a:latin typeface="Gill Sans MT"/>
                <a:cs typeface="Gill Sans MT"/>
              </a:rPr>
              <a:t>À quoi </a:t>
            </a:r>
            <a:r>
              <a:rPr lang="en-CA" sz="2450" b="1" spc="50" err="1">
                <a:solidFill>
                  <a:srgbClr val="FFFFFF"/>
                </a:solidFill>
                <a:latin typeface="Gill Sans MT"/>
                <a:cs typeface="Gill Sans MT"/>
              </a:rPr>
              <a:t>sert</a:t>
            </a:r>
            <a:r>
              <a:rPr lang="en-CA" sz="2450" b="1" spc="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CA" sz="2450" b="1" spc="50" err="1">
                <a:solidFill>
                  <a:srgbClr val="FFFFFF"/>
                </a:solidFill>
                <a:latin typeface="Gill Sans MT"/>
                <a:cs typeface="Gill Sans MT"/>
              </a:rPr>
              <a:t>cette</a:t>
            </a:r>
            <a:r>
              <a:rPr lang="en-CA" sz="2450" b="1" spc="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CA" sz="2450" b="1" spc="50" err="1">
                <a:solidFill>
                  <a:srgbClr val="FFFFFF"/>
                </a:solidFill>
                <a:latin typeface="Gill Sans MT"/>
                <a:cs typeface="Gill Sans MT"/>
              </a:rPr>
              <a:t>plateforme</a:t>
            </a:r>
            <a:r>
              <a:rPr sz="2450" b="1" spc="290">
                <a:solidFill>
                  <a:srgbClr val="FFFFFF"/>
                </a:solidFill>
                <a:latin typeface="Gill Sans MT"/>
                <a:cs typeface="Gill Sans MT"/>
              </a:rPr>
              <a:t>?</a:t>
            </a:r>
            <a:endParaRPr sz="24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lang="en-CA" sz="2450" b="1" spc="55">
                <a:solidFill>
                  <a:srgbClr val="FFFFFF"/>
                </a:solidFill>
                <a:latin typeface="Gill Sans MT"/>
                <a:cs typeface="Gill Sans MT"/>
              </a:rPr>
              <a:t>Comment </a:t>
            </a:r>
            <a:r>
              <a:rPr lang="en-CA" sz="2450" b="1" spc="55" err="1">
                <a:solidFill>
                  <a:srgbClr val="FFFFFF"/>
                </a:solidFill>
                <a:latin typeface="Gill Sans MT"/>
                <a:cs typeface="Gill Sans MT"/>
              </a:rPr>
              <a:t>l’utiliser</a:t>
            </a:r>
            <a:r>
              <a:rPr sz="2450" b="1" spc="-1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CA" sz="2450" b="1" spc="290" err="1">
                <a:solidFill>
                  <a:srgbClr val="FFFFFF"/>
                </a:solidFill>
                <a:latin typeface="Gill Sans MT"/>
                <a:cs typeface="Gill Sans MT"/>
              </a:rPr>
              <a:t>en</a:t>
            </a:r>
            <a:r>
              <a:rPr lang="en-CA" sz="2450" b="1" spc="290">
                <a:solidFill>
                  <a:srgbClr val="FFFFFF"/>
                </a:solidFill>
                <a:latin typeface="Gill Sans MT"/>
                <a:cs typeface="Gill Sans MT"/>
              </a:rPr>
              <a:t> 6 étapes </a:t>
            </a: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lang="en-CA" sz="2450" b="1" spc="290">
                <a:solidFill>
                  <a:srgbClr val="FFFFFF"/>
                </a:solidFill>
                <a:latin typeface="Gill Sans MT"/>
                <a:cs typeface="Gill Sans MT"/>
              </a:rPr>
              <a:t>Nous </a:t>
            </a:r>
            <a:r>
              <a:rPr lang="en-CA" sz="2450" b="1" spc="290" err="1">
                <a:solidFill>
                  <a:srgbClr val="FFFFFF"/>
                </a:solidFill>
                <a:latin typeface="Gill Sans MT"/>
                <a:cs typeface="Gill Sans MT"/>
              </a:rPr>
              <a:t>contacter</a:t>
            </a:r>
            <a:r>
              <a:rPr lang="en-CA" sz="2450" b="1" spc="29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CA" sz="2450" b="1" spc="290" err="1">
                <a:solidFill>
                  <a:srgbClr val="FFFFFF"/>
                </a:solidFill>
                <a:latin typeface="Gill Sans MT"/>
                <a:cs typeface="Gill Sans MT"/>
              </a:rPr>
              <a:t>en</a:t>
            </a:r>
            <a:r>
              <a:rPr lang="en-CA" sz="2450" b="1" spc="29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CA" sz="2450" b="1" spc="290" err="1">
                <a:solidFill>
                  <a:srgbClr val="FFFFFF"/>
                </a:solidFill>
                <a:latin typeface="Gill Sans MT"/>
                <a:cs typeface="Gill Sans MT"/>
              </a:rPr>
              <a:t>cas</a:t>
            </a:r>
            <a:r>
              <a:rPr lang="en-CA" sz="2450" b="1" spc="290">
                <a:solidFill>
                  <a:srgbClr val="FFFFFF"/>
                </a:solidFill>
                <a:latin typeface="Gill Sans MT"/>
                <a:cs typeface="Gill Sans MT"/>
              </a:rPr>
              <a:t> de question</a:t>
            </a:r>
            <a:endParaRPr sz="245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6946" y="4057468"/>
            <a:ext cx="2818130" cy="0"/>
          </a:xfrm>
          <a:custGeom>
            <a:avLst/>
            <a:gdLst/>
            <a:ahLst/>
            <a:cxnLst/>
            <a:rect l="l" t="t" r="r" b="b"/>
            <a:pathLst>
              <a:path w="2818129">
                <a:moveTo>
                  <a:pt x="0" y="0"/>
                </a:moveTo>
                <a:lnTo>
                  <a:pt x="2817872" y="0"/>
                </a:lnTo>
              </a:path>
            </a:pathLst>
          </a:custGeom>
          <a:ln w="942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603250" cy="11308715"/>
          </a:xfrm>
          <a:custGeom>
            <a:avLst/>
            <a:gdLst/>
            <a:ahLst/>
            <a:cxnLst/>
            <a:rect l="l" t="t" r="r" b="b"/>
            <a:pathLst>
              <a:path w="1214755" h="11308715">
                <a:moveTo>
                  <a:pt x="1214622" y="0"/>
                </a:moveTo>
                <a:lnTo>
                  <a:pt x="0" y="0"/>
                </a:lnTo>
                <a:lnTo>
                  <a:pt x="0" y="11308556"/>
                </a:lnTo>
                <a:lnTo>
                  <a:pt x="1214622" y="11308556"/>
                </a:lnTo>
                <a:lnTo>
                  <a:pt x="1214622" y="0"/>
                </a:lnTo>
                <a:close/>
              </a:path>
            </a:pathLst>
          </a:custGeom>
          <a:solidFill>
            <a:srgbClr val="3C6C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0671" y="1539663"/>
            <a:ext cx="10366375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AZIMUT – À quoi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ça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sert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?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2706813-81B5-456E-ABAF-479F7347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671" y="2759075"/>
            <a:ext cx="12824306" cy="3581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6569075"/>
            <a:ext cx="11817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>
                <a:latin typeface="Lucida Sans" panose="020B0602030504020204" pitchFamily="34" charset="0"/>
              </a:rPr>
              <a:t>Azimut est notre plateforme web facilitant la gestion des stages coopératifs. </a:t>
            </a:r>
            <a:r>
              <a:rPr lang="fr-CA" sz="2400">
                <a:latin typeface="Lucida Sans" panose="020B0602030504020204" pitchFamily="34" charset="0"/>
              </a:rPr>
              <a:t>Tu pourras notamment: </a:t>
            </a:r>
          </a:p>
          <a:p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Consulter ton cheminement et ton dossier étudiant</a:t>
            </a: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Télécharger ton dossier de candidature</a:t>
            </a: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Consulter et faire des recherches d’offres de stage dans ton programme </a:t>
            </a: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Postuler sur les offres qui t’intéressent</a:t>
            </a: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Gérer tes horaires d’entrevue</a:t>
            </a:r>
          </a:p>
          <a:p>
            <a:pPr marL="285750" indent="-285750">
              <a:buFontTx/>
              <a:buChar char="-"/>
            </a:pPr>
            <a:r>
              <a:rPr lang="fr-CA" sz="2400">
                <a:latin typeface="Lucida Sans" panose="020B0602030504020204" pitchFamily="34" charset="0"/>
              </a:rPr>
              <a:t>Gérer tes propositions de stages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45C0EA1-BD91-43F7-A2BB-0B72D9C2D41F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27553" y="3789167"/>
            <a:ext cx="8448993" cy="3730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7505"/>
              </a:lnSpc>
              <a:spcBef>
                <a:spcPts val="95"/>
              </a:spcBef>
            </a:pPr>
            <a:r>
              <a:rPr lang="en-CA" sz="6600" spc="-45">
                <a:latin typeface="Lucida Sans"/>
                <a:cs typeface="Lucida Sans"/>
              </a:rPr>
              <a:t>AZIMUT – Comment </a:t>
            </a:r>
            <a:r>
              <a:rPr lang="en-CA" sz="6600" spc="-45" err="1">
                <a:latin typeface="Lucida Sans"/>
                <a:cs typeface="Lucida Sans"/>
              </a:rPr>
              <a:t>l’utiliser</a:t>
            </a:r>
            <a:r>
              <a:rPr lang="en-CA" sz="6600" spc="-45">
                <a:latin typeface="Lucida Sans"/>
                <a:cs typeface="Lucida Sans"/>
              </a:rPr>
              <a:t>?</a:t>
            </a:r>
            <a:br>
              <a:rPr lang="en-CA" sz="6600" spc="-45">
                <a:latin typeface="Lucida Sans"/>
                <a:cs typeface="Lucida Sans"/>
              </a:rPr>
            </a:br>
            <a:br>
              <a:rPr lang="en-CA" sz="6600" spc="-45">
                <a:latin typeface="Lucida Sans"/>
                <a:cs typeface="Lucida Sans"/>
              </a:rPr>
            </a:br>
            <a:r>
              <a:rPr lang="en-CA" sz="4000" spc="-45">
                <a:latin typeface="Lucida Sans"/>
                <a:cs typeface="Lucida Sans"/>
              </a:rPr>
              <a:t>Introduction </a:t>
            </a:r>
            <a:r>
              <a:rPr lang="en-CA" sz="4000" spc="-45" err="1">
                <a:latin typeface="Lucida Sans"/>
                <a:cs typeface="Lucida Sans"/>
              </a:rPr>
              <a:t>en</a:t>
            </a:r>
            <a:r>
              <a:rPr lang="en-CA" sz="4000" spc="-45">
                <a:latin typeface="Lucida Sans"/>
                <a:cs typeface="Lucida Sans"/>
              </a:rPr>
              <a:t> 6 étapes </a:t>
            </a:r>
            <a:r>
              <a:rPr lang="en-CA" sz="4000" spc="-45" err="1">
                <a:latin typeface="Lucida Sans"/>
                <a:cs typeface="Lucida Sans"/>
              </a:rPr>
              <a:t>faciles</a:t>
            </a:r>
            <a:r>
              <a:rPr lang="en-CA" sz="4000" spc="-45">
                <a:latin typeface="Lucida Sans"/>
                <a:cs typeface="Lucida Sans"/>
              </a:rPr>
              <a:t> </a:t>
            </a:r>
            <a:endParaRPr sz="4000">
              <a:latin typeface="Lucida Sans"/>
              <a:cs typeface="Lucida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51850" y="6492875"/>
            <a:ext cx="2818130" cy="0"/>
          </a:xfrm>
          <a:custGeom>
            <a:avLst/>
            <a:gdLst/>
            <a:ahLst/>
            <a:cxnLst/>
            <a:rect l="l" t="t" r="r" b="b"/>
            <a:pathLst>
              <a:path w="2818129">
                <a:moveTo>
                  <a:pt x="0" y="0"/>
                </a:moveTo>
                <a:lnTo>
                  <a:pt x="2817872" y="0"/>
                </a:lnTo>
              </a:path>
            </a:pathLst>
          </a:custGeom>
          <a:ln w="942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29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0671" y="1539663"/>
            <a:ext cx="10366375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1 –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Te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connecter 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2606675"/>
            <a:ext cx="11817179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CA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Entrer l’adresse </a:t>
            </a:r>
            <a:r>
              <a:rPr lang="fr-CA" sz="24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https://azimut.uqo.ca/</a:t>
            </a:r>
            <a:endParaRPr lang="fr-CA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CA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Cliquer sur « connexion » dans volet Étudiants et diplômés 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CA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connecter à partir de son adresse UQO.</a:t>
            </a:r>
          </a:p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F7FA16F-58FA-49B2-A977-CF59C61B70F5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08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4014" y="1120745"/>
            <a:ext cx="16084379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2 –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Télécharger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ton dossier de candidature 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2606675"/>
            <a:ext cx="11817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6E2ED721-53FA-41CC-906E-14549492CBCC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Étape 2 révisée">
            <a:hlinkClick r:id="" action="ppaction://media"/>
            <a:extLst>
              <a:ext uri="{FF2B5EF4-FFF2-40B4-BE49-F238E27FC236}">
                <a16:creationId xmlns:a16="http://schemas.microsoft.com/office/drawing/2014/main" id="{3D4A36F3-CFB9-E67B-7D01-AD1475D83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774" b="4497"/>
          <a:stretch/>
        </p:blipFill>
        <p:spPr>
          <a:xfrm>
            <a:off x="1918144" y="2073275"/>
            <a:ext cx="16179426" cy="76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0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9297" y="969299"/>
            <a:ext cx="14693813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3 – Accepter les conditions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d’utilisation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905124" y="1807271"/>
            <a:ext cx="11817179" cy="189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fr-CA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 : Les offres de stages ne seront pas visibles tant que les conditions d’utilisation ne seront pas acceptées. </a:t>
            </a:r>
            <a:endParaRPr lang="fr-CA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9B7882F-5276-4F13-9490-DA6F7D0F0A80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Étape 3 révisée">
            <a:hlinkClick r:id="" action="ppaction://media"/>
            <a:extLst>
              <a:ext uri="{FF2B5EF4-FFF2-40B4-BE49-F238E27FC236}">
                <a16:creationId xmlns:a16="http://schemas.microsoft.com/office/drawing/2014/main" id="{00FF5224-7A2A-274C-FEBF-649CD3370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698" b="4298"/>
          <a:stretch/>
        </p:blipFill>
        <p:spPr>
          <a:xfrm>
            <a:off x="2043144" y="2756441"/>
            <a:ext cx="16249670" cy="76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3819" y="899621"/>
            <a:ext cx="13336461" cy="15254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4 – Consulter les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offres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de stage et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soumettre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ta candidature 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2606675"/>
            <a:ext cx="11817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600DF651-DD7E-403A-9F25-97CD11B8411F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Étape 4-révisé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C91F8-710C-D3B9-95ED-4B2AC2E60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111" b="3703"/>
          <a:stretch/>
        </p:blipFill>
        <p:spPr>
          <a:xfrm>
            <a:off x="2312222" y="2504474"/>
            <a:ext cx="15711514" cy="7528434"/>
          </a:xfrm>
          <a:prstGeom prst="actionButtonForwardNext">
            <a:avLst/>
          </a:prstGeom>
        </p:spPr>
      </p:pic>
    </p:spTree>
    <p:extLst>
      <p:ext uri="{BB962C8B-B14F-4D97-AF65-F5344CB8AC3E}">
        <p14:creationId xmlns:p14="http://schemas.microsoft.com/office/powerpoint/2010/main" val="19514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45645" y="893498"/>
            <a:ext cx="9381118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5"/>
              </a:spcBef>
            </a:pP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Étape 5 –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Gérer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tes</a:t>
            </a:r>
            <a:r>
              <a:rPr lang="en-CA" sz="5150" b="1" spc="-135">
                <a:solidFill>
                  <a:srgbClr val="344A57"/>
                </a:solidFill>
                <a:latin typeface="Lucida Sans"/>
                <a:cs typeface="Lucida Sans"/>
              </a:rPr>
              <a:t> </a:t>
            </a:r>
            <a:r>
              <a:rPr lang="en-CA" sz="5150" b="1" spc="-135" err="1">
                <a:solidFill>
                  <a:srgbClr val="344A57"/>
                </a:solidFill>
                <a:latin typeface="Lucida Sans"/>
                <a:cs typeface="Lucida Sans"/>
              </a:rPr>
              <a:t>entrevues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25"/>
              </a:lnSpc>
            </a:pPr>
            <a:r>
              <a:rPr spc="-75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09EAB-A6BE-444F-B858-1B7C63449FE7}"/>
              </a:ext>
            </a:extLst>
          </p:cNvPr>
          <p:cNvSpPr txBox="1"/>
          <p:nvPr/>
        </p:nvSpPr>
        <p:spPr>
          <a:xfrm>
            <a:off x="2730671" y="2606675"/>
            <a:ext cx="11817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>
              <a:latin typeface="Lucida Sans" panose="020B0602030504020204" pitchFamily="34" charset="0"/>
            </a:endParaRPr>
          </a:p>
          <a:p>
            <a:r>
              <a:rPr lang="fr-CA" sz="2400" b="1">
                <a:latin typeface="Lucida Sans" panose="020B0602030504020204" pitchFamily="34" charset="0"/>
              </a:rPr>
              <a:t> </a:t>
            </a:r>
            <a:endParaRPr lang="fr-CA" sz="2400">
              <a:latin typeface="Lucida Sans" panose="020B0602030504020204" pitchFamily="34" charset="0"/>
            </a:endParaRPr>
          </a:p>
          <a:p>
            <a:pPr marL="285750" indent="-285750">
              <a:buFontTx/>
              <a:buChar char="-"/>
            </a:pPr>
            <a:endParaRPr lang="fr-CA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52FF51E-A4B1-42F9-B084-B66E78C5D764}"/>
              </a:ext>
            </a:extLst>
          </p:cNvPr>
          <p:cNvSpPr/>
          <p:nvPr/>
        </p:nvSpPr>
        <p:spPr>
          <a:xfrm>
            <a:off x="314126" y="314126"/>
            <a:ext cx="19476085" cy="10680700"/>
          </a:xfrm>
          <a:custGeom>
            <a:avLst/>
            <a:gdLst/>
            <a:ahLst/>
            <a:cxnLst/>
            <a:rect l="l" t="t" r="r" b="b"/>
            <a:pathLst>
              <a:path w="19476085" h="10680700">
                <a:moveTo>
                  <a:pt x="0" y="10680303"/>
                </a:moveTo>
                <a:lnTo>
                  <a:pt x="19475846" y="10680303"/>
                </a:lnTo>
                <a:lnTo>
                  <a:pt x="19475846" y="0"/>
                </a:lnTo>
                <a:lnTo>
                  <a:pt x="0" y="0"/>
                </a:lnTo>
                <a:lnTo>
                  <a:pt x="0" y="10680303"/>
                </a:lnTo>
                <a:close/>
              </a:path>
            </a:pathLst>
          </a:custGeom>
          <a:ln w="628253">
            <a:solidFill>
              <a:srgbClr val="2138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Étape 5-Gérer tes entrevue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DFD525-5032-2593-76CE-98D28027E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370" b="4445"/>
          <a:stretch/>
        </p:blipFill>
        <p:spPr>
          <a:xfrm>
            <a:off x="1712316" y="1913375"/>
            <a:ext cx="16941725" cy="8117910"/>
          </a:xfrm>
          <a:prstGeom prst="actionButtonForwardNext">
            <a:avLst/>
          </a:prstGeom>
        </p:spPr>
      </p:pic>
    </p:spTree>
    <p:extLst>
      <p:ext uri="{BB962C8B-B14F-4D97-AF65-F5344CB8AC3E}">
        <p14:creationId xmlns:p14="http://schemas.microsoft.com/office/powerpoint/2010/main" val="27553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11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Stages coopératifs</vt:lpstr>
      <vt:lpstr>Plan de la présentation</vt:lpstr>
      <vt:lpstr>AZIMUT – À quoi ça sert?</vt:lpstr>
      <vt:lpstr>AZIMUT – Comment l’utiliser?  Introduction en 6 étapes faciles </vt:lpstr>
      <vt:lpstr>Étape 1 – Te connecter </vt:lpstr>
      <vt:lpstr>Étape 2 – Télécharger ton dossier de candidature </vt:lpstr>
      <vt:lpstr>Étape 3 – Accepter les conditions d’utilisation</vt:lpstr>
      <vt:lpstr>Étape 4 – Consulter les offres de stage et soumettre ta candidature </vt:lpstr>
      <vt:lpstr>Étape 5 – Gérer tes entrevues</vt:lpstr>
      <vt:lpstr>Étape 6 – Gérer tes propositions de stage</vt:lpstr>
      <vt:lpstr>SI TU AS DES QUESTIONS SUR AZIMUT, COmmUniqUE  AVEC nOUs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Admissions automne 2021</dc:title>
  <dc:creator>jacques lagueux</dc:creator>
  <cp:revision>1</cp:revision>
  <dcterms:created xsi:type="dcterms:W3CDTF">2021-02-10T20:33:49Z</dcterms:created>
  <dcterms:modified xsi:type="dcterms:W3CDTF">2024-10-22T19:50:13Z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2021-01-18T00:00:00Z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2021-02-10T00:00:00Z</vt:filetime>
  </property>
</Properties>
</file>