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58" r:id="rId4"/>
    <p:sldId id="261" r:id="rId5"/>
    <p:sldId id="259" r:id="rId6"/>
    <p:sldId id="263" r:id="rId7"/>
    <p:sldId id="264" r:id="rId8"/>
    <p:sldId id="266" r:id="rId9"/>
    <p:sldId id="265" r:id="rId10"/>
    <p:sldId id="268" r:id="rId11"/>
    <p:sldId id="282" r:id="rId12"/>
    <p:sldId id="269" r:id="rId13"/>
    <p:sldId id="271" r:id="rId14"/>
    <p:sldId id="270" r:id="rId15"/>
    <p:sldId id="275" r:id="rId16"/>
    <p:sldId id="272" r:id="rId17"/>
    <p:sldId id="276" r:id="rId18"/>
    <p:sldId id="267" r:id="rId19"/>
    <p:sldId id="318" r:id="rId20"/>
    <p:sldId id="274" r:id="rId21"/>
    <p:sldId id="322" r:id="rId22"/>
    <p:sldId id="319" r:id="rId23"/>
    <p:sldId id="321" r:id="rId24"/>
    <p:sldId id="262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2"/>
    <p:restoredTop sz="94708"/>
  </p:normalViewPr>
  <p:slideViewPr>
    <p:cSldViewPr snapToGrid="0">
      <p:cViewPr varScale="1">
        <p:scale>
          <a:sx n="121" d="100"/>
          <a:sy n="121" d="100"/>
        </p:scale>
        <p:origin x="198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slide" Target="../slides/slide23.xml"/><Relationship Id="rId1" Type="http://schemas.openxmlformats.org/officeDocument/2006/relationships/slide" Target="../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CA230-1C67-8E40-A983-DB8B7C28FB66}" type="doc">
      <dgm:prSet loTypeId="urn:microsoft.com/office/officeart/2016/7/layout/ChevronBlock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CA"/>
        </a:p>
      </dgm:t>
    </dgm:pt>
    <dgm:pt modelId="{8E670211-584E-B64F-BA89-DD561C333064}">
      <dgm:prSet phldrT="[Texte]"/>
      <dgm:spPr/>
      <dgm:t>
        <a:bodyPr/>
        <a:lstStyle/>
        <a:p>
          <a:r>
            <a:rPr lang="fr-CA"/>
            <a:t>Identifier les objectifs</a:t>
          </a:r>
        </a:p>
      </dgm:t>
    </dgm:pt>
    <dgm:pt modelId="{DE96ECFB-FDFC-1844-AC9E-D106EF005D5D}" type="parTrans" cxnId="{546A468F-E1AA-1B4C-BFEB-6C43A47DCB6D}">
      <dgm:prSet/>
      <dgm:spPr/>
      <dgm:t>
        <a:bodyPr/>
        <a:lstStyle/>
        <a:p>
          <a:endParaRPr lang="fr-CA"/>
        </a:p>
      </dgm:t>
    </dgm:pt>
    <dgm:pt modelId="{C5E07E90-5E2A-5344-BA78-2D43EF83EC41}" type="sibTrans" cxnId="{546A468F-E1AA-1B4C-BFEB-6C43A47DCB6D}">
      <dgm:prSet/>
      <dgm:spPr/>
      <dgm:t>
        <a:bodyPr/>
        <a:lstStyle/>
        <a:p>
          <a:endParaRPr lang="fr-CA"/>
        </a:p>
      </dgm:t>
    </dgm:pt>
    <dgm:pt modelId="{9F29FCBC-8024-014C-BA9F-92E78559CD50}">
      <dgm:prSet phldrT="[Texte]"/>
      <dgm:spPr/>
      <dgm:t>
        <a:bodyPr/>
        <a:lstStyle/>
        <a:p>
          <a:r>
            <a:rPr lang="fr-CA" dirty="0"/>
            <a:t>Se souvenir, comprendre et appliquer (1</a:t>
          </a:r>
          <a:r>
            <a:rPr lang="fr-CA" baseline="30000" dirty="0"/>
            <a:t>e</a:t>
          </a:r>
          <a:r>
            <a:rPr lang="fr-CA" dirty="0"/>
            <a:t> niveau)</a:t>
          </a:r>
        </a:p>
      </dgm:t>
    </dgm:pt>
    <dgm:pt modelId="{5BD16058-9029-AA44-B167-15589E5A2CF2}" type="parTrans" cxnId="{168DF071-DAF5-674B-A8FC-4C06BF9E866D}">
      <dgm:prSet/>
      <dgm:spPr/>
      <dgm:t>
        <a:bodyPr/>
        <a:lstStyle/>
        <a:p>
          <a:endParaRPr lang="fr-CA"/>
        </a:p>
      </dgm:t>
    </dgm:pt>
    <dgm:pt modelId="{6033DD69-AD23-CB42-A1C1-9CB8D09B956C}" type="sibTrans" cxnId="{168DF071-DAF5-674B-A8FC-4C06BF9E866D}">
      <dgm:prSet/>
      <dgm:spPr/>
      <dgm:t>
        <a:bodyPr/>
        <a:lstStyle/>
        <a:p>
          <a:endParaRPr lang="fr-CA"/>
        </a:p>
      </dgm:t>
    </dgm:pt>
    <dgm:pt modelId="{3736690B-ADEC-CD44-904B-D9A24EE5BD3A}">
      <dgm:prSet phldrT="[Texte]"/>
      <dgm:spPr/>
      <dgm:t>
        <a:bodyPr/>
        <a:lstStyle/>
        <a:p>
          <a:r>
            <a:rPr lang="fr-CA" dirty="0">
              <a:solidFill>
                <a:srgbClr val="FF0000"/>
              </a:solidFill>
            </a:rPr>
            <a:t>Analyser, évaluer, créer (2</a:t>
          </a:r>
          <a:r>
            <a:rPr lang="fr-CA" baseline="30000" dirty="0">
              <a:solidFill>
                <a:srgbClr val="FF0000"/>
              </a:solidFill>
            </a:rPr>
            <a:t>e</a:t>
          </a:r>
          <a:r>
            <a:rPr lang="fr-CA" dirty="0">
              <a:solidFill>
                <a:srgbClr val="FF0000"/>
              </a:solidFill>
            </a:rPr>
            <a:t> niveau)</a:t>
          </a:r>
        </a:p>
      </dgm:t>
    </dgm:pt>
    <dgm:pt modelId="{4B8F4196-57A9-8044-9A96-6BC7779F2BC5}" type="parTrans" cxnId="{6162A7FD-44E1-EE45-A98F-F81BCA249831}">
      <dgm:prSet/>
      <dgm:spPr/>
      <dgm:t>
        <a:bodyPr/>
        <a:lstStyle/>
        <a:p>
          <a:endParaRPr lang="fr-CA"/>
        </a:p>
      </dgm:t>
    </dgm:pt>
    <dgm:pt modelId="{32A812D1-7406-FB4F-ADCC-CD6A7196C5AC}" type="sibTrans" cxnId="{6162A7FD-44E1-EE45-A98F-F81BCA249831}">
      <dgm:prSet/>
      <dgm:spPr/>
      <dgm:t>
        <a:bodyPr/>
        <a:lstStyle/>
        <a:p>
          <a:endParaRPr lang="fr-CA"/>
        </a:p>
      </dgm:t>
    </dgm:pt>
    <dgm:pt modelId="{54AAA386-FFA6-544B-BC99-EC30986B87F8}">
      <dgm:prSet phldrT="[Texte]"/>
      <dgm:spPr/>
      <dgm:t>
        <a:bodyPr/>
        <a:lstStyle/>
        <a:p>
          <a:r>
            <a:rPr lang="fr-CA" dirty="0"/>
            <a:t>QCM, appariement, textes à trou, etc.</a:t>
          </a:r>
        </a:p>
      </dgm:t>
    </dgm:pt>
    <dgm:pt modelId="{185B70BC-E8F6-2A4C-9201-406A7F31BD95}" type="parTrans" cxnId="{6B9E6D79-5FF7-8C45-8C58-F934C00CAA00}">
      <dgm:prSet/>
      <dgm:spPr/>
      <dgm:t>
        <a:bodyPr/>
        <a:lstStyle/>
        <a:p>
          <a:endParaRPr lang="fr-CA"/>
        </a:p>
      </dgm:t>
    </dgm:pt>
    <dgm:pt modelId="{94CA1C19-0756-0C49-9DB7-6AC3DC17FAD9}" type="sibTrans" cxnId="{6B9E6D79-5FF7-8C45-8C58-F934C00CAA00}">
      <dgm:prSet/>
      <dgm:spPr/>
      <dgm:t>
        <a:bodyPr/>
        <a:lstStyle/>
        <a:p>
          <a:endParaRPr lang="fr-CA"/>
        </a:p>
      </dgm:t>
    </dgm:pt>
    <dgm:pt modelId="{D2ED7FD7-4DC1-614E-AC59-D7A6B38E311B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baseline="0" dirty="0">
              <a:solidFill>
                <a:srgbClr val="FF0000"/>
              </a:solidFill>
            </a:rPr>
            <a:t>Production écrite, production orale, observation en action (stage), travail pratique, projet, etc.</a:t>
          </a:r>
          <a:endParaRPr lang="fr-CA" b="0" dirty="0">
            <a:solidFill>
              <a:srgbClr val="FF0000"/>
            </a:solidFill>
          </a:endParaRPr>
        </a:p>
      </dgm:t>
    </dgm:pt>
    <dgm:pt modelId="{0A1506A5-9EFE-A242-A3D9-08C3D569D4D6}" type="parTrans" cxnId="{4B2B878C-0C84-254D-9D70-DD3657E06449}">
      <dgm:prSet/>
      <dgm:spPr/>
      <dgm:t>
        <a:bodyPr/>
        <a:lstStyle/>
        <a:p>
          <a:endParaRPr lang="fr-CA"/>
        </a:p>
      </dgm:t>
    </dgm:pt>
    <dgm:pt modelId="{AD79D242-E7BB-DF42-8197-75B3F6009CE0}" type="sibTrans" cxnId="{4B2B878C-0C84-254D-9D70-DD3657E06449}">
      <dgm:prSet/>
      <dgm:spPr/>
      <dgm:t>
        <a:bodyPr/>
        <a:lstStyle/>
        <a:p>
          <a:endParaRPr lang="fr-CA"/>
        </a:p>
      </dgm:t>
    </dgm:pt>
    <dgm:pt modelId="{D1AA35A9-6622-1343-BC7B-752C30CF6E3B}">
      <dgm:prSet phldrT="[Texte]"/>
      <dgm:spPr/>
      <dgm:t>
        <a:bodyPr/>
        <a:lstStyle/>
        <a:p>
          <a:r>
            <a:rPr lang="fr-CA" dirty="0"/>
            <a:t>Créer les instruments d’évaluation</a:t>
          </a:r>
        </a:p>
      </dgm:t>
    </dgm:pt>
    <dgm:pt modelId="{84C62175-D0DC-A648-B84D-FFB020EE3614}" type="parTrans" cxnId="{F8845BA8-5F24-E040-AF6B-87BBA389B1F1}">
      <dgm:prSet/>
      <dgm:spPr/>
      <dgm:t>
        <a:bodyPr/>
        <a:lstStyle/>
        <a:p>
          <a:endParaRPr lang="fr-CA"/>
        </a:p>
      </dgm:t>
    </dgm:pt>
    <dgm:pt modelId="{DEBBBD6B-A20C-CF41-BFD8-308314AC3A6B}" type="sibTrans" cxnId="{F8845BA8-5F24-E040-AF6B-87BBA389B1F1}">
      <dgm:prSet/>
      <dgm:spPr/>
      <dgm:t>
        <a:bodyPr/>
        <a:lstStyle/>
        <a:p>
          <a:endParaRPr lang="fr-CA"/>
        </a:p>
      </dgm:t>
    </dgm:pt>
    <dgm:pt modelId="{C4AC29DC-16F4-5645-AA1D-58D69CA02551}">
      <dgm:prSet phldrT="[Texte]"/>
      <dgm:spPr/>
      <dgm:t>
        <a:bodyPr/>
        <a:lstStyle/>
        <a:p>
          <a:pPr>
            <a:buNone/>
          </a:pPr>
          <a:r>
            <a:rPr lang="fr-CA" dirty="0">
              <a:solidFill>
                <a:schemeClr val="tx1"/>
              </a:solidFill>
            </a:rPr>
            <a:t>Tableau de spécification (sommative)</a:t>
          </a:r>
        </a:p>
      </dgm:t>
    </dgm:pt>
    <dgm:pt modelId="{879EAE30-7D57-1C4C-A6F9-349B6D3B4A01}" type="parTrans" cxnId="{6662434D-6E3C-CE44-9652-63F69ABF6478}">
      <dgm:prSet/>
      <dgm:spPr/>
      <dgm:t>
        <a:bodyPr/>
        <a:lstStyle/>
        <a:p>
          <a:endParaRPr lang="fr-CA"/>
        </a:p>
      </dgm:t>
    </dgm:pt>
    <dgm:pt modelId="{3EB5566D-E1C8-0241-8682-D54B61C6A253}" type="sibTrans" cxnId="{6662434D-6E3C-CE44-9652-63F69ABF6478}">
      <dgm:prSet/>
      <dgm:spPr/>
      <dgm:t>
        <a:bodyPr/>
        <a:lstStyle/>
        <a:p>
          <a:endParaRPr lang="fr-CA"/>
        </a:p>
      </dgm:t>
    </dgm:pt>
    <dgm:pt modelId="{CBD254B9-A80F-FD41-9032-37AFA26B1BC7}">
      <dgm:prSet phldrT="[Texte]"/>
      <dgm:spPr/>
      <dgm:t>
        <a:bodyPr/>
        <a:lstStyle/>
        <a:p>
          <a:pPr>
            <a:buNone/>
          </a:pPr>
          <a:r>
            <a:rPr lang="fr-CA" dirty="0">
              <a:solidFill>
                <a:srgbClr val="FF0000"/>
              </a:solidFill>
            </a:rPr>
            <a:t>Choix des échelles</a:t>
          </a:r>
        </a:p>
      </dgm:t>
    </dgm:pt>
    <dgm:pt modelId="{19CBEDD8-4C95-7742-8CD8-75B2999F22D8}" type="parTrans" cxnId="{4CD0E13A-0E5E-7343-8759-E0DE786CCC0B}">
      <dgm:prSet/>
      <dgm:spPr/>
      <dgm:t>
        <a:bodyPr/>
        <a:lstStyle/>
        <a:p>
          <a:endParaRPr lang="fr-CA"/>
        </a:p>
      </dgm:t>
    </dgm:pt>
    <dgm:pt modelId="{AE1C53C8-2915-484E-9EE4-0D0CE93693DD}" type="sibTrans" cxnId="{4CD0E13A-0E5E-7343-8759-E0DE786CCC0B}">
      <dgm:prSet/>
      <dgm:spPr/>
      <dgm:t>
        <a:bodyPr/>
        <a:lstStyle/>
        <a:p>
          <a:endParaRPr lang="fr-CA"/>
        </a:p>
      </dgm:t>
    </dgm:pt>
    <dgm:pt modelId="{516A60D8-1FE9-B645-9C26-C4AF9AEA7218}">
      <dgm:prSet phldrT="[Texte]"/>
      <dgm:spPr/>
      <dgm:t>
        <a:bodyPr/>
        <a:lstStyle/>
        <a:p>
          <a:r>
            <a:rPr lang="fr-CA"/>
            <a:t>Choix des activités d'apprentissage</a:t>
          </a:r>
        </a:p>
      </dgm:t>
    </dgm:pt>
    <dgm:pt modelId="{2D947367-952D-0A40-BB90-968BD70CEC8B}" type="parTrans" cxnId="{172BA1FD-4D30-6949-B886-1CF424E9B54A}">
      <dgm:prSet/>
      <dgm:spPr/>
      <dgm:t>
        <a:bodyPr/>
        <a:lstStyle/>
        <a:p>
          <a:endParaRPr lang="fr-CA"/>
        </a:p>
      </dgm:t>
    </dgm:pt>
    <dgm:pt modelId="{A9F91862-4AB5-C34A-B88B-3B07CBF8B022}" type="sibTrans" cxnId="{172BA1FD-4D30-6949-B886-1CF424E9B54A}">
      <dgm:prSet/>
      <dgm:spPr/>
      <dgm:t>
        <a:bodyPr/>
        <a:lstStyle/>
        <a:p>
          <a:endParaRPr lang="fr-CA"/>
        </a:p>
      </dgm:t>
    </dgm:pt>
    <dgm:pt modelId="{E092DC1E-315E-D442-943F-AC94B2EDD5B3}">
      <dgm:prSet phldrT="[Texte]"/>
      <dgm:spPr/>
      <dgm:t>
        <a:bodyPr/>
        <a:lstStyle/>
        <a:p>
          <a:r>
            <a:rPr lang="fr-CA" dirty="0"/>
            <a:t>Enseignement magistral</a:t>
          </a:r>
        </a:p>
      </dgm:t>
    </dgm:pt>
    <dgm:pt modelId="{176E13C6-A1C2-0349-9297-232EDEA3EA92}" type="parTrans" cxnId="{3BFB0063-9863-E44E-AB4F-20BB9900025E}">
      <dgm:prSet/>
      <dgm:spPr/>
      <dgm:t>
        <a:bodyPr/>
        <a:lstStyle/>
        <a:p>
          <a:endParaRPr lang="fr-CA"/>
        </a:p>
      </dgm:t>
    </dgm:pt>
    <dgm:pt modelId="{EA6EAF9D-29B8-BE4B-BB7B-88E769B9BEED}" type="sibTrans" cxnId="{3BFB0063-9863-E44E-AB4F-20BB9900025E}">
      <dgm:prSet/>
      <dgm:spPr/>
      <dgm:t>
        <a:bodyPr/>
        <a:lstStyle/>
        <a:p>
          <a:endParaRPr lang="fr-CA"/>
        </a:p>
      </dgm:t>
    </dgm:pt>
    <dgm:pt modelId="{B305E029-D89E-B449-A3F3-60E29A7794EE}">
      <dgm:prSet phldrT="[Texte]"/>
      <dgm:spPr/>
      <dgm:t>
        <a:bodyPr/>
        <a:lstStyle/>
        <a:p>
          <a:r>
            <a:rPr lang="fr-CA" dirty="0">
              <a:solidFill>
                <a:srgbClr val="FF0000"/>
              </a:solidFill>
            </a:rPr>
            <a:t>Approche par problème, étude de cas, situations authentiques, expérimentation, approche par projet, etc.  </a:t>
          </a:r>
        </a:p>
      </dgm:t>
    </dgm:pt>
    <dgm:pt modelId="{86A90FCB-91D1-2847-AF64-F24EC1555CB4}" type="parTrans" cxnId="{3ED3580B-3EB8-4149-8248-BE2475F78430}">
      <dgm:prSet/>
      <dgm:spPr/>
      <dgm:t>
        <a:bodyPr/>
        <a:lstStyle/>
        <a:p>
          <a:endParaRPr lang="fr-CA"/>
        </a:p>
      </dgm:t>
    </dgm:pt>
    <dgm:pt modelId="{EB264574-5032-2B44-96D1-CA581D415667}" type="sibTrans" cxnId="{3ED3580B-3EB8-4149-8248-BE2475F78430}">
      <dgm:prSet/>
      <dgm:spPr/>
      <dgm:t>
        <a:bodyPr/>
        <a:lstStyle/>
        <a:p>
          <a:endParaRPr lang="fr-CA"/>
        </a:p>
      </dgm:t>
    </dgm:pt>
    <dgm:pt modelId="{E78E058E-4E4F-7343-A466-7FBE6A030851}">
      <dgm:prSet phldrT="[Texte]"/>
      <dgm:spPr/>
      <dgm:t>
        <a:bodyPr/>
        <a:lstStyle/>
        <a:p>
          <a:endParaRPr lang="fr-CA" dirty="0"/>
        </a:p>
      </dgm:t>
    </dgm:pt>
    <dgm:pt modelId="{BA3374A0-D243-304A-9881-FA09ABA4D064}" type="parTrans" cxnId="{F5EF68BF-FA9A-F24B-8919-3E438C2F8121}">
      <dgm:prSet/>
      <dgm:spPr/>
      <dgm:t>
        <a:bodyPr/>
        <a:lstStyle/>
        <a:p>
          <a:endParaRPr lang="fr-CA"/>
        </a:p>
      </dgm:t>
    </dgm:pt>
    <dgm:pt modelId="{76D3AC1E-2765-0140-B19C-B75D1512B366}" type="sibTrans" cxnId="{F5EF68BF-FA9A-F24B-8919-3E438C2F8121}">
      <dgm:prSet/>
      <dgm:spPr/>
      <dgm:t>
        <a:bodyPr/>
        <a:lstStyle/>
        <a:p>
          <a:endParaRPr lang="fr-CA"/>
        </a:p>
      </dgm:t>
    </dgm:pt>
    <dgm:pt modelId="{AF29E04F-6F77-4240-97D8-1307F6C5A0E1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 dirty="0">
              <a:solidFill>
                <a:srgbClr val="FF0000"/>
              </a:solidFill>
            </a:rPr>
            <a:t>Choix des critères</a:t>
          </a:r>
          <a:endParaRPr lang="fr-CA" dirty="0"/>
        </a:p>
      </dgm:t>
    </dgm:pt>
    <dgm:pt modelId="{EDE3F733-D8F5-C348-97CD-59286E6A8F8E}" type="parTrans" cxnId="{6E49A036-B238-6440-81C2-E02A940C3C72}">
      <dgm:prSet/>
      <dgm:spPr/>
      <dgm:t>
        <a:bodyPr/>
        <a:lstStyle/>
        <a:p>
          <a:endParaRPr lang="fr-CA"/>
        </a:p>
      </dgm:t>
    </dgm:pt>
    <dgm:pt modelId="{E923A490-6170-9D44-BE4D-6B0331DC3253}" type="sibTrans" cxnId="{6E49A036-B238-6440-81C2-E02A940C3C72}">
      <dgm:prSet/>
      <dgm:spPr/>
      <dgm:t>
        <a:bodyPr/>
        <a:lstStyle/>
        <a:p>
          <a:endParaRPr lang="fr-CA"/>
        </a:p>
      </dgm:t>
    </dgm:pt>
    <dgm:pt modelId="{06206CDF-F81E-514D-ACB9-6E472D27EFE8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 dirty="0">
              <a:solidFill>
                <a:srgbClr val="FF0000"/>
              </a:solidFill>
            </a:rPr>
            <a:t>Grille d’évaluation critériée</a:t>
          </a:r>
        </a:p>
      </dgm:t>
    </dgm:pt>
    <dgm:pt modelId="{62CF5129-844F-5147-96C7-F46DB93BAAF9}" type="parTrans" cxnId="{2C898123-74C3-4746-9F42-65A32191F6E0}">
      <dgm:prSet/>
      <dgm:spPr/>
      <dgm:t>
        <a:bodyPr/>
        <a:lstStyle/>
        <a:p>
          <a:endParaRPr lang="fr-CA"/>
        </a:p>
      </dgm:t>
    </dgm:pt>
    <dgm:pt modelId="{DAA5D5A5-808A-694A-A45E-FEF475C51FB4}" type="sibTrans" cxnId="{2C898123-74C3-4746-9F42-65A32191F6E0}">
      <dgm:prSet/>
      <dgm:spPr/>
      <dgm:t>
        <a:bodyPr/>
        <a:lstStyle/>
        <a:p>
          <a:endParaRPr lang="fr-CA"/>
        </a:p>
      </dgm:t>
    </dgm:pt>
    <dgm:pt modelId="{26AA8517-FBF2-B04B-A3AC-BF1539C57516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 dirty="0"/>
            <a:t>Choisir le support d’évaluation</a:t>
          </a:r>
          <a:endParaRPr lang="fr-CA" dirty="0">
            <a:solidFill>
              <a:srgbClr val="FF0000"/>
            </a:solidFill>
          </a:endParaRPr>
        </a:p>
      </dgm:t>
    </dgm:pt>
    <dgm:pt modelId="{209AF346-2BA5-CD4F-A866-BF55ECD957DE}" type="parTrans" cxnId="{F3D8DC56-19B8-1847-B995-45E3A95DB55F}">
      <dgm:prSet/>
      <dgm:spPr/>
      <dgm:t>
        <a:bodyPr/>
        <a:lstStyle/>
        <a:p>
          <a:endParaRPr lang="fr-CA"/>
        </a:p>
      </dgm:t>
    </dgm:pt>
    <dgm:pt modelId="{8B592FAE-3E15-8148-86B5-9467C183FCAB}" type="sibTrans" cxnId="{F3D8DC56-19B8-1847-B995-45E3A95DB55F}">
      <dgm:prSet/>
      <dgm:spPr/>
      <dgm:t>
        <a:bodyPr/>
        <a:lstStyle/>
        <a:p>
          <a:endParaRPr lang="fr-CA"/>
        </a:p>
      </dgm:t>
    </dgm:pt>
    <dgm:pt modelId="{4AA4A860-B3C3-4242-95C9-C40DC368963A}">
      <dgm:prSet phldrT="[Texte]"/>
      <dgm:spPr/>
      <dgm:t>
        <a:bodyPr/>
        <a:lstStyle/>
        <a:p>
          <a:pPr>
            <a:buNone/>
          </a:pPr>
          <a:r>
            <a:rPr lang="fr-CA" dirty="0">
              <a:solidFill>
                <a:srgbClr val="FF0000"/>
              </a:solidFill>
            </a:rPr>
            <a:t>Choix des indicateurs</a:t>
          </a:r>
        </a:p>
      </dgm:t>
    </dgm:pt>
    <dgm:pt modelId="{6F3A7EA2-D7FE-884B-A7BD-7E095AFA594D}" type="parTrans" cxnId="{959E8BCB-D55C-8746-A4D0-7AE9BDFBB608}">
      <dgm:prSet/>
      <dgm:spPr/>
      <dgm:t>
        <a:bodyPr/>
        <a:lstStyle/>
        <a:p>
          <a:endParaRPr lang="fr-CA"/>
        </a:p>
      </dgm:t>
    </dgm:pt>
    <dgm:pt modelId="{15041CC4-D5FB-1845-9C33-11E4FEFA5347}" type="sibTrans" cxnId="{959E8BCB-D55C-8746-A4D0-7AE9BDFBB608}">
      <dgm:prSet/>
      <dgm:spPr/>
      <dgm:t>
        <a:bodyPr/>
        <a:lstStyle/>
        <a:p>
          <a:endParaRPr lang="fr-CA"/>
        </a:p>
      </dgm:t>
    </dgm:pt>
    <dgm:pt modelId="{9A32C016-86A0-DA47-832A-9798906790E7}" type="pres">
      <dgm:prSet presAssocID="{29CCA230-1C67-8E40-A983-DB8B7C28FB66}" presName="Name0" presStyleCnt="0">
        <dgm:presLayoutVars>
          <dgm:dir/>
          <dgm:animLvl val="lvl"/>
          <dgm:resizeHandles val="exact"/>
        </dgm:presLayoutVars>
      </dgm:prSet>
      <dgm:spPr/>
    </dgm:pt>
    <dgm:pt modelId="{FCB963F7-4F52-B54A-8E3E-EA7E6B13ECF6}" type="pres">
      <dgm:prSet presAssocID="{8E670211-584E-B64F-BA89-DD561C333064}" presName="composite" presStyleCnt="0"/>
      <dgm:spPr/>
    </dgm:pt>
    <dgm:pt modelId="{1FFCF3B8-BC41-4247-9D3B-FD65C9E9419D}" type="pres">
      <dgm:prSet presAssocID="{8E670211-584E-B64F-BA89-DD561C333064}" presName="parTx" presStyleLbl="alignNode1" presStyleIdx="0" presStyleCnt="4">
        <dgm:presLayoutVars>
          <dgm:chMax val="0"/>
          <dgm:chPref val="0"/>
        </dgm:presLayoutVars>
      </dgm:prSet>
      <dgm:spPr/>
    </dgm:pt>
    <dgm:pt modelId="{CD9A5BDE-CDC0-AD42-8EC9-B23D0E5A5C56}" type="pres">
      <dgm:prSet presAssocID="{8E670211-584E-B64F-BA89-DD561C333064}" presName="desTx" presStyleLbl="alignAccFollowNode1" presStyleIdx="0" presStyleCnt="4">
        <dgm:presLayoutVars/>
      </dgm:prSet>
      <dgm:spPr/>
    </dgm:pt>
    <dgm:pt modelId="{A3E9EB9E-EA37-054F-A7FD-143455BE3E7F}" type="pres">
      <dgm:prSet presAssocID="{C5E07E90-5E2A-5344-BA78-2D43EF83EC41}" presName="space" presStyleCnt="0"/>
      <dgm:spPr/>
    </dgm:pt>
    <dgm:pt modelId="{2FB9567B-C294-284E-A6F9-48C99DBE40C3}" type="pres">
      <dgm:prSet presAssocID="{D1AA35A9-6622-1343-BC7B-752C30CF6E3B}" presName="composite" presStyleCnt="0"/>
      <dgm:spPr/>
    </dgm:pt>
    <dgm:pt modelId="{55E8BFF1-2432-D544-8E24-E5D6C7B00183}" type="pres">
      <dgm:prSet presAssocID="{D1AA35A9-6622-1343-BC7B-752C30CF6E3B}" presName="parTx" presStyleLbl="alignNode1" presStyleIdx="1" presStyleCnt="4">
        <dgm:presLayoutVars>
          <dgm:chMax val="0"/>
          <dgm:chPref val="0"/>
        </dgm:presLayoutVars>
      </dgm:prSet>
      <dgm:spPr/>
    </dgm:pt>
    <dgm:pt modelId="{FE0FB2B3-CFB9-AB4C-9889-C4EC25D62CE5}" type="pres">
      <dgm:prSet presAssocID="{D1AA35A9-6622-1343-BC7B-752C30CF6E3B}" presName="desTx" presStyleLbl="alignAccFollowNode1" presStyleIdx="1" presStyleCnt="4">
        <dgm:presLayoutVars/>
      </dgm:prSet>
      <dgm:spPr/>
    </dgm:pt>
    <dgm:pt modelId="{BA6E0218-06CB-3F42-B931-424AAD5EBF9B}" type="pres">
      <dgm:prSet presAssocID="{DEBBBD6B-A20C-CF41-BFD8-308314AC3A6B}" presName="space" presStyleCnt="0"/>
      <dgm:spPr/>
    </dgm:pt>
    <dgm:pt modelId="{8B4098CA-74B3-A042-8F14-7B33DCE12526}" type="pres">
      <dgm:prSet presAssocID="{26AA8517-FBF2-B04B-A3AC-BF1539C57516}" presName="composite" presStyleCnt="0"/>
      <dgm:spPr/>
    </dgm:pt>
    <dgm:pt modelId="{F2D1FB40-4241-D14A-BF9C-8E8957D52225}" type="pres">
      <dgm:prSet presAssocID="{26AA8517-FBF2-B04B-A3AC-BF1539C57516}" presName="parTx" presStyleLbl="alignNode1" presStyleIdx="2" presStyleCnt="4">
        <dgm:presLayoutVars>
          <dgm:chMax val="0"/>
          <dgm:chPref val="0"/>
        </dgm:presLayoutVars>
      </dgm:prSet>
      <dgm:spPr/>
    </dgm:pt>
    <dgm:pt modelId="{7F1E0B1C-9C36-1948-9063-15F34FC36664}" type="pres">
      <dgm:prSet presAssocID="{26AA8517-FBF2-B04B-A3AC-BF1539C57516}" presName="desTx" presStyleLbl="alignAccFollowNode1" presStyleIdx="2" presStyleCnt="4">
        <dgm:presLayoutVars/>
      </dgm:prSet>
      <dgm:spPr/>
    </dgm:pt>
    <dgm:pt modelId="{BE53E2F1-3B51-9A4E-88A0-50518EFF2E0E}" type="pres">
      <dgm:prSet presAssocID="{8B592FAE-3E15-8148-86B5-9467C183FCAB}" presName="space" presStyleCnt="0"/>
      <dgm:spPr/>
    </dgm:pt>
    <dgm:pt modelId="{CCC803B3-3A4F-1F4D-8EA7-EFF095D33C93}" type="pres">
      <dgm:prSet presAssocID="{516A60D8-1FE9-B645-9C26-C4AF9AEA7218}" presName="composite" presStyleCnt="0"/>
      <dgm:spPr/>
    </dgm:pt>
    <dgm:pt modelId="{68E9B5FA-FED7-CE4F-92EA-C8A132367BEA}" type="pres">
      <dgm:prSet presAssocID="{516A60D8-1FE9-B645-9C26-C4AF9AEA7218}" presName="parTx" presStyleLbl="alignNode1" presStyleIdx="3" presStyleCnt="4">
        <dgm:presLayoutVars>
          <dgm:chMax val="0"/>
          <dgm:chPref val="0"/>
        </dgm:presLayoutVars>
      </dgm:prSet>
      <dgm:spPr/>
    </dgm:pt>
    <dgm:pt modelId="{1E947719-B489-6449-8EF2-39E00B363814}" type="pres">
      <dgm:prSet presAssocID="{516A60D8-1FE9-B645-9C26-C4AF9AEA7218}" presName="desTx" presStyleLbl="alignAccFollowNode1" presStyleIdx="3" presStyleCnt="4">
        <dgm:presLayoutVars/>
      </dgm:prSet>
      <dgm:spPr/>
    </dgm:pt>
  </dgm:ptLst>
  <dgm:cxnLst>
    <dgm:cxn modelId="{BC770909-775D-2642-BCD0-E7F63D51D0DF}" type="presOf" srcId="{9F29FCBC-8024-014C-BA9F-92E78559CD50}" destId="{CD9A5BDE-CDC0-AD42-8EC9-B23D0E5A5C56}" srcOrd="0" destOrd="0" presId="urn:microsoft.com/office/officeart/2016/7/layout/ChevronBlockProcess"/>
    <dgm:cxn modelId="{3ED3580B-3EB8-4149-8248-BE2475F78430}" srcId="{516A60D8-1FE9-B645-9C26-C4AF9AEA7218}" destId="{B305E029-D89E-B449-A3F3-60E29A7794EE}" srcOrd="1" destOrd="0" parTransId="{86A90FCB-91D1-2847-AF64-F24EC1555CB4}" sibTransId="{EB264574-5032-2B44-96D1-CA581D415667}"/>
    <dgm:cxn modelId="{2C898123-74C3-4746-9F42-65A32191F6E0}" srcId="{D1AA35A9-6622-1343-BC7B-752C30CF6E3B}" destId="{06206CDF-F81E-514D-ACB9-6E472D27EFE8}" srcOrd="1" destOrd="0" parTransId="{62CF5129-844F-5147-96C7-F46DB93BAAF9}" sibTransId="{DAA5D5A5-808A-694A-A45E-FEF475C51FB4}"/>
    <dgm:cxn modelId="{88531B2D-9DD4-F94F-B189-10E7DE25E844}" type="presOf" srcId="{4AA4A860-B3C3-4242-95C9-C40DC368963A}" destId="{FE0FB2B3-CFB9-AB4C-9889-C4EC25D62CE5}" srcOrd="0" destOrd="2" presId="urn:microsoft.com/office/officeart/2016/7/layout/ChevronBlockProcess"/>
    <dgm:cxn modelId="{6E49A036-B238-6440-81C2-E02A940C3C72}" srcId="{06206CDF-F81E-514D-ACB9-6E472D27EFE8}" destId="{AF29E04F-6F77-4240-97D8-1307F6C5A0E1}" srcOrd="2" destOrd="0" parTransId="{EDE3F733-D8F5-C348-97CD-59286E6A8F8E}" sibTransId="{E923A490-6170-9D44-BE4D-6B0331DC3253}"/>
    <dgm:cxn modelId="{4CD0E13A-0E5E-7343-8759-E0DE786CCC0B}" srcId="{06206CDF-F81E-514D-ACB9-6E472D27EFE8}" destId="{CBD254B9-A80F-FD41-9032-37AFA26B1BC7}" srcOrd="1" destOrd="0" parTransId="{19CBEDD8-4C95-7742-8CD8-75B2999F22D8}" sibTransId="{AE1C53C8-2915-484E-9EE4-0D0CE93693DD}"/>
    <dgm:cxn modelId="{6662434D-6E3C-CE44-9652-63F69ABF6478}" srcId="{D1AA35A9-6622-1343-BC7B-752C30CF6E3B}" destId="{C4AC29DC-16F4-5645-AA1D-58D69CA02551}" srcOrd="0" destOrd="0" parTransId="{879EAE30-7D57-1C4C-A6F9-349B6D3B4A01}" sibTransId="{3EB5566D-E1C8-0241-8682-D54B61C6A253}"/>
    <dgm:cxn modelId="{8008CA4F-90E3-A144-B9B2-E8012A58EBFA}" type="presOf" srcId="{54AAA386-FFA6-544B-BC99-EC30986B87F8}" destId="{7F1E0B1C-9C36-1948-9063-15F34FC36664}" srcOrd="0" destOrd="0" presId="urn:microsoft.com/office/officeart/2016/7/layout/ChevronBlockProcess"/>
    <dgm:cxn modelId="{642C9350-A98D-4245-9F14-18F1A3F49E95}" type="presOf" srcId="{516A60D8-1FE9-B645-9C26-C4AF9AEA7218}" destId="{68E9B5FA-FED7-CE4F-92EA-C8A132367BEA}" srcOrd="0" destOrd="0" presId="urn:microsoft.com/office/officeart/2016/7/layout/ChevronBlockProcess"/>
    <dgm:cxn modelId="{F3D8DC56-19B8-1847-B995-45E3A95DB55F}" srcId="{29CCA230-1C67-8E40-A983-DB8B7C28FB66}" destId="{26AA8517-FBF2-B04B-A3AC-BF1539C57516}" srcOrd="2" destOrd="0" parTransId="{209AF346-2BA5-CD4F-A866-BF55ECD957DE}" sibTransId="{8B592FAE-3E15-8148-86B5-9467C183FCAB}"/>
    <dgm:cxn modelId="{3BFB0063-9863-E44E-AB4F-20BB9900025E}" srcId="{516A60D8-1FE9-B645-9C26-C4AF9AEA7218}" destId="{E092DC1E-315E-D442-943F-AC94B2EDD5B3}" srcOrd="0" destOrd="0" parTransId="{176E13C6-A1C2-0349-9297-232EDEA3EA92}" sibTransId="{EA6EAF9D-29B8-BE4B-BB7B-88E769B9BEED}"/>
    <dgm:cxn modelId="{EB6EA168-43F9-5944-A05F-A37B0D6B4CAD}" type="presOf" srcId="{29CCA230-1C67-8E40-A983-DB8B7C28FB66}" destId="{9A32C016-86A0-DA47-832A-9798906790E7}" srcOrd="0" destOrd="0" presId="urn:microsoft.com/office/officeart/2016/7/layout/ChevronBlockProcess"/>
    <dgm:cxn modelId="{168DF071-DAF5-674B-A8FC-4C06BF9E866D}" srcId="{8E670211-584E-B64F-BA89-DD561C333064}" destId="{9F29FCBC-8024-014C-BA9F-92E78559CD50}" srcOrd="0" destOrd="0" parTransId="{5BD16058-9029-AA44-B167-15589E5A2CF2}" sibTransId="{6033DD69-AD23-CB42-A1C1-9CB8D09B956C}"/>
    <dgm:cxn modelId="{EBAFB675-8163-EB45-9D00-D80A22DCEF78}" type="presOf" srcId="{E092DC1E-315E-D442-943F-AC94B2EDD5B3}" destId="{1E947719-B489-6449-8EF2-39E00B363814}" srcOrd="0" destOrd="0" presId="urn:microsoft.com/office/officeart/2016/7/layout/ChevronBlockProcess"/>
    <dgm:cxn modelId="{6B9E6D79-5FF7-8C45-8C58-F934C00CAA00}" srcId="{26AA8517-FBF2-B04B-A3AC-BF1539C57516}" destId="{54AAA386-FFA6-544B-BC99-EC30986B87F8}" srcOrd="0" destOrd="0" parTransId="{185B70BC-E8F6-2A4C-9201-406A7F31BD95}" sibTransId="{94CA1C19-0756-0C49-9DB7-6AC3DC17FAD9}"/>
    <dgm:cxn modelId="{9563197F-078F-4A47-9F74-91B6DF404565}" type="presOf" srcId="{D1AA35A9-6622-1343-BC7B-752C30CF6E3B}" destId="{55E8BFF1-2432-D544-8E24-E5D6C7B00183}" srcOrd="0" destOrd="0" presId="urn:microsoft.com/office/officeart/2016/7/layout/ChevronBlockProcess"/>
    <dgm:cxn modelId="{9B5B708C-B547-2047-A067-B5A51AB3753E}" type="presOf" srcId="{26AA8517-FBF2-B04B-A3AC-BF1539C57516}" destId="{F2D1FB40-4241-D14A-BF9C-8E8957D52225}" srcOrd="0" destOrd="0" presId="urn:microsoft.com/office/officeart/2016/7/layout/ChevronBlockProcess"/>
    <dgm:cxn modelId="{4B2B878C-0C84-254D-9D70-DD3657E06449}" srcId="{26AA8517-FBF2-B04B-A3AC-BF1539C57516}" destId="{D2ED7FD7-4DC1-614E-AC59-D7A6B38E311B}" srcOrd="1" destOrd="0" parTransId="{0A1506A5-9EFE-A242-A3D9-08C3D569D4D6}" sibTransId="{AD79D242-E7BB-DF42-8197-75B3F6009CE0}"/>
    <dgm:cxn modelId="{546A468F-E1AA-1B4C-BFEB-6C43A47DCB6D}" srcId="{29CCA230-1C67-8E40-A983-DB8B7C28FB66}" destId="{8E670211-584E-B64F-BA89-DD561C333064}" srcOrd="0" destOrd="0" parTransId="{DE96ECFB-FDFC-1844-AC9E-D106EF005D5D}" sibTransId="{C5E07E90-5E2A-5344-BA78-2D43EF83EC41}"/>
    <dgm:cxn modelId="{B0852E90-B06D-384A-85F4-B83A4CEBD430}" type="presOf" srcId="{D2ED7FD7-4DC1-614E-AC59-D7A6B38E311B}" destId="{7F1E0B1C-9C36-1948-9063-15F34FC36664}" srcOrd="0" destOrd="1" presId="urn:microsoft.com/office/officeart/2016/7/layout/ChevronBlockProcess"/>
    <dgm:cxn modelId="{4D332994-6CF9-A649-8A27-656C087CF2F5}" type="presOf" srcId="{8E670211-584E-B64F-BA89-DD561C333064}" destId="{1FFCF3B8-BC41-4247-9D3B-FD65C9E9419D}" srcOrd="0" destOrd="0" presId="urn:microsoft.com/office/officeart/2016/7/layout/ChevronBlockProcess"/>
    <dgm:cxn modelId="{FDC78796-2DE5-3B4F-99BA-A28DAC1BA15B}" type="presOf" srcId="{06206CDF-F81E-514D-ACB9-6E472D27EFE8}" destId="{FE0FB2B3-CFB9-AB4C-9889-C4EC25D62CE5}" srcOrd="0" destOrd="1" presId="urn:microsoft.com/office/officeart/2016/7/layout/ChevronBlockProcess"/>
    <dgm:cxn modelId="{E748C597-3D97-5946-9A3D-83345CF4F145}" type="presOf" srcId="{B305E029-D89E-B449-A3F3-60E29A7794EE}" destId="{1E947719-B489-6449-8EF2-39E00B363814}" srcOrd="0" destOrd="1" presId="urn:microsoft.com/office/officeart/2016/7/layout/ChevronBlockProcess"/>
    <dgm:cxn modelId="{F8845BA8-5F24-E040-AF6B-87BBA389B1F1}" srcId="{29CCA230-1C67-8E40-A983-DB8B7C28FB66}" destId="{D1AA35A9-6622-1343-BC7B-752C30CF6E3B}" srcOrd="1" destOrd="0" parTransId="{84C62175-D0DC-A648-B84D-FFB020EE3614}" sibTransId="{DEBBBD6B-A20C-CF41-BFD8-308314AC3A6B}"/>
    <dgm:cxn modelId="{F5EF68BF-FA9A-F24B-8919-3E438C2F8121}" srcId="{516A60D8-1FE9-B645-9C26-C4AF9AEA7218}" destId="{E78E058E-4E4F-7343-A466-7FBE6A030851}" srcOrd="2" destOrd="0" parTransId="{BA3374A0-D243-304A-9881-FA09ABA4D064}" sibTransId="{76D3AC1E-2765-0140-B19C-B75D1512B366}"/>
    <dgm:cxn modelId="{959E8BCB-D55C-8746-A4D0-7AE9BDFBB608}" srcId="{06206CDF-F81E-514D-ACB9-6E472D27EFE8}" destId="{4AA4A860-B3C3-4242-95C9-C40DC368963A}" srcOrd="0" destOrd="0" parTransId="{6F3A7EA2-D7FE-884B-A7BD-7E095AFA594D}" sibTransId="{15041CC4-D5FB-1845-9C33-11E4FEFA5347}"/>
    <dgm:cxn modelId="{1D6D56CC-0AB6-CF46-92DC-C5DA04851E44}" type="presOf" srcId="{C4AC29DC-16F4-5645-AA1D-58D69CA02551}" destId="{FE0FB2B3-CFB9-AB4C-9889-C4EC25D62CE5}" srcOrd="0" destOrd="0" presId="urn:microsoft.com/office/officeart/2016/7/layout/ChevronBlockProcess"/>
    <dgm:cxn modelId="{4A7492D6-FB36-284B-88CA-DA0E0710BFC6}" type="presOf" srcId="{E78E058E-4E4F-7343-A466-7FBE6A030851}" destId="{1E947719-B489-6449-8EF2-39E00B363814}" srcOrd="0" destOrd="2" presId="urn:microsoft.com/office/officeart/2016/7/layout/ChevronBlockProcess"/>
    <dgm:cxn modelId="{6531D0D6-E5A2-7541-9B46-A7D48DCA0D75}" type="presOf" srcId="{3736690B-ADEC-CD44-904B-D9A24EE5BD3A}" destId="{CD9A5BDE-CDC0-AD42-8EC9-B23D0E5A5C56}" srcOrd="0" destOrd="1" presId="urn:microsoft.com/office/officeart/2016/7/layout/ChevronBlockProcess"/>
    <dgm:cxn modelId="{0BA352E6-F5CB-B640-B380-A4290A6E0961}" type="presOf" srcId="{AF29E04F-6F77-4240-97D8-1307F6C5A0E1}" destId="{FE0FB2B3-CFB9-AB4C-9889-C4EC25D62CE5}" srcOrd="0" destOrd="4" presId="urn:microsoft.com/office/officeart/2016/7/layout/ChevronBlockProcess"/>
    <dgm:cxn modelId="{120E85EC-7A60-404B-ABC2-F84EE9703778}" type="presOf" srcId="{CBD254B9-A80F-FD41-9032-37AFA26B1BC7}" destId="{FE0FB2B3-CFB9-AB4C-9889-C4EC25D62CE5}" srcOrd="0" destOrd="3" presId="urn:microsoft.com/office/officeart/2016/7/layout/ChevronBlockProcess"/>
    <dgm:cxn modelId="{172BA1FD-4D30-6949-B886-1CF424E9B54A}" srcId="{29CCA230-1C67-8E40-A983-DB8B7C28FB66}" destId="{516A60D8-1FE9-B645-9C26-C4AF9AEA7218}" srcOrd="3" destOrd="0" parTransId="{2D947367-952D-0A40-BB90-968BD70CEC8B}" sibTransId="{A9F91862-4AB5-C34A-B88B-3B07CBF8B022}"/>
    <dgm:cxn modelId="{6162A7FD-44E1-EE45-A98F-F81BCA249831}" srcId="{8E670211-584E-B64F-BA89-DD561C333064}" destId="{3736690B-ADEC-CD44-904B-D9A24EE5BD3A}" srcOrd="1" destOrd="0" parTransId="{4B8F4196-57A9-8044-9A96-6BC7779F2BC5}" sibTransId="{32A812D1-7406-FB4F-ADCC-CD6A7196C5AC}"/>
    <dgm:cxn modelId="{19EE8776-3737-B74B-A154-A04FB60627BE}" type="presParOf" srcId="{9A32C016-86A0-DA47-832A-9798906790E7}" destId="{FCB963F7-4F52-B54A-8E3E-EA7E6B13ECF6}" srcOrd="0" destOrd="0" presId="urn:microsoft.com/office/officeart/2016/7/layout/ChevronBlockProcess"/>
    <dgm:cxn modelId="{E43BF500-8708-6E41-9F6B-C72CEE8F096A}" type="presParOf" srcId="{FCB963F7-4F52-B54A-8E3E-EA7E6B13ECF6}" destId="{1FFCF3B8-BC41-4247-9D3B-FD65C9E9419D}" srcOrd="0" destOrd="0" presId="urn:microsoft.com/office/officeart/2016/7/layout/ChevronBlockProcess"/>
    <dgm:cxn modelId="{99B7E9E3-5E3D-FF4B-B8B1-400F0D4CACE8}" type="presParOf" srcId="{FCB963F7-4F52-B54A-8E3E-EA7E6B13ECF6}" destId="{CD9A5BDE-CDC0-AD42-8EC9-B23D0E5A5C56}" srcOrd="1" destOrd="0" presId="urn:microsoft.com/office/officeart/2016/7/layout/ChevronBlockProcess"/>
    <dgm:cxn modelId="{68A34F51-D265-7449-8B7F-42F6FFAC38C4}" type="presParOf" srcId="{9A32C016-86A0-DA47-832A-9798906790E7}" destId="{A3E9EB9E-EA37-054F-A7FD-143455BE3E7F}" srcOrd="1" destOrd="0" presId="urn:microsoft.com/office/officeart/2016/7/layout/ChevronBlockProcess"/>
    <dgm:cxn modelId="{1148409B-1461-B241-ACF5-F3C4BD181A19}" type="presParOf" srcId="{9A32C016-86A0-DA47-832A-9798906790E7}" destId="{2FB9567B-C294-284E-A6F9-48C99DBE40C3}" srcOrd="2" destOrd="0" presId="urn:microsoft.com/office/officeart/2016/7/layout/ChevronBlockProcess"/>
    <dgm:cxn modelId="{81F75112-F1CC-D144-9B55-CD55D705BFEF}" type="presParOf" srcId="{2FB9567B-C294-284E-A6F9-48C99DBE40C3}" destId="{55E8BFF1-2432-D544-8E24-E5D6C7B00183}" srcOrd="0" destOrd="0" presId="urn:microsoft.com/office/officeart/2016/7/layout/ChevronBlockProcess"/>
    <dgm:cxn modelId="{CF5BD44A-26CE-F94C-8AD8-059B55959785}" type="presParOf" srcId="{2FB9567B-C294-284E-A6F9-48C99DBE40C3}" destId="{FE0FB2B3-CFB9-AB4C-9889-C4EC25D62CE5}" srcOrd="1" destOrd="0" presId="urn:microsoft.com/office/officeart/2016/7/layout/ChevronBlockProcess"/>
    <dgm:cxn modelId="{59291032-B8D3-AC45-85A0-8E7C611CA78D}" type="presParOf" srcId="{9A32C016-86A0-DA47-832A-9798906790E7}" destId="{BA6E0218-06CB-3F42-B931-424AAD5EBF9B}" srcOrd="3" destOrd="0" presId="urn:microsoft.com/office/officeart/2016/7/layout/ChevronBlockProcess"/>
    <dgm:cxn modelId="{1FB73415-52B8-2546-A13F-7E7E56CFB7E6}" type="presParOf" srcId="{9A32C016-86A0-DA47-832A-9798906790E7}" destId="{8B4098CA-74B3-A042-8F14-7B33DCE12526}" srcOrd="4" destOrd="0" presId="urn:microsoft.com/office/officeart/2016/7/layout/ChevronBlockProcess"/>
    <dgm:cxn modelId="{21CA3200-F771-6747-B1F7-E23F2D44BCF8}" type="presParOf" srcId="{8B4098CA-74B3-A042-8F14-7B33DCE12526}" destId="{F2D1FB40-4241-D14A-BF9C-8E8957D52225}" srcOrd="0" destOrd="0" presId="urn:microsoft.com/office/officeart/2016/7/layout/ChevronBlockProcess"/>
    <dgm:cxn modelId="{D26C5378-1E5F-0C4F-A27B-8E467A6BD153}" type="presParOf" srcId="{8B4098CA-74B3-A042-8F14-7B33DCE12526}" destId="{7F1E0B1C-9C36-1948-9063-15F34FC36664}" srcOrd="1" destOrd="0" presId="urn:microsoft.com/office/officeart/2016/7/layout/ChevronBlockProcess"/>
    <dgm:cxn modelId="{B1C7AE5D-4105-C847-931F-C88480A2DF2D}" type="presParOf" srcId="{9A32C016-86A0-DA47-832A-9798906790E7}" destId="{BE53E2F1-3B51-9A4E-88A0-50518EFF2E0E}" srcOrd="5" destOrd="0" presId="urn:microsoft.com/office/officeart/2016/7/layout/ChevronBlockProcess"/>
    <dgm:cxn modelId="{EB5B424F-12E5-584D-9C70-1716C74900EC}" type="presParOf" srcId="{9A32C016-86A0-DA47-832A-9798906790E7}" destId="{CCC803B3-3A4F-1F4D-8EA7-EFF095D33C93}" srcOrd="6" destOrd="0" presId="urn:microsoft.com/office/officeart/2016/7/layout/ChevronBlockProcess"/>
    <dgm:cxn modelId="{10BEEF36-7E91-AA40-80C7-75A9C5000CF0}" type="presParOf" srcId="{CCC803B3-3A4F-1F4D-8EA7-EFF095D33C93}" destId="{68E9B5FA-FED7-CE4F-92EA-C8A132367BEA}" srcOrd="0" destOrd="0" presId="urn:microsoft.com/office/officeart/2016/7/layout/ChevronBlockProcess"/>
    <dgm:cxn modelId="{5F792622-CC56-1346-9143-B53D68BB3C91}" type="presParOf" srcId="{CCC803B3-3A4F-1F4D-8EA7-EFF095D33C93}" destId="{1E947719-B489-6449-8EF2-39E00B363814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9EBA4E-B9E4-0E4F-B6D6-C7AA4B794F9F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04A101B3-15A2-AF43-AB5D-796CAD5355D8}">
      <dgm:prSet phldrT="[Texte]"/>
      <dgm:spPr/>
      <dgm:t>
        <a:bodyPr/>
        <a:lstStyle/>
        <a:p>
          <a:r>
            <a:rPr lang="fr-F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Contenu</a:t>
          </a:r>
        </a:p>
      </dgm:t>
    </dgm:pt>
    <dgm:pt modelId="{69A509EE-5822-B94F-88D7-2955DCEE3C20}" type="parTrans" cxnId="{E512EADA-3666-934B-9616-D6C234062374}">
      <dgm:prSet/>
      <dgm:spPr/>
      <dgm:t>
        <a:bodyPr/>
        <a:lstStyle/>
        <a:p>
          <a:endParaRPr lang="fr-FR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3718639E-9B3E-F747-9666-B9B17E70BC3A}" type="sibTrans" cxnId="{E512EADA-3666-934B-9616-D6C234062374}">
      <dgm:prSet/>
      <dgm:spPr/>
      <dgm:t>
        <a:bodyPr/>
        <a:lstStyle/>
        <a:p>
          <a:endParaRPr lang="fr-FR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56DD40B-7E14-7346-A074-9F0AE14076AA}">
      <dgm:prSet phldrT="[Texte]"/>
      <dgm:spPr/>
      <dgm:t>
        <a:bodyPr/>
        <a:lstStyle/>
        <a:p>
          <a:r>
            <a:rPr lang="fr-F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Critères</a:t>
          </a:r>
        </a:p>
      </dgm:t>
    </dgm:pt>
    <dgm:pt modelId="{06705BC0-035B-9645-9433-253226517E72}" type="parTrans" cxnId="{40506072-C9A8-F94A-BFB5-16BFB93BC4D0}">
      <dgm:prSet/>
      <dgm:spPr/>
      <dgm:t>
        <a:bodyPr/>
        <a:lstStyle/>
        <a:p>
          <a:endParaRPr lang="fr-FR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F20FA849-ED33-404F-B0F8-24282A397D40}" type="sibTrans" cxnId="{40506072-C9A8-F94A-BFB5-16BFB93BC4D0}">
      <dgm:prSet/>
      <dgm:spPr/>
      <dgm:t>
        <a:bodyPr/>
        <a:lstStyle/>
        <a:p>
          <a:endParaRPr lang="fr-FR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30256884-CFCA-2647-8025-EACBDF15A4EB}">
      <dgm:prSet phldrT="[Texte]"/>
      <dgm:spPr/>
      <dgm:t>
        <a:bodyPr/>
        <a:lstStyle/>
        <a:p>
          <a:r>
            <a:rPr lang="fr-F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Échelle</a:t>
          </a:r>
        </a:p>
      </dgm:t>
    </dgm:pt>
    <dgm:pt modelId="{5480410C-6782-D247-A68A-52062A82FE81}" type="parTrans" cxnId="{598BBF2E-F535-644B-89BC-6DDDA29698B2}">
      <dgm:prSet/>
      <dgm:spPr/>
      <dgm:t>
        <a:bodyPr/>
        <a:lstStyle/>
        <a:p>
          <a:endParaRPr lang="fr-FR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60D4CD88-E178-7945-9DF4-C3A1B8F3032E}" type="sibTrans" cxnId="{598BBF2E-F535-644B-89BC-6DDDA29698B2}">
      <dgm:prSet/>
      <dgm:spPr/>
      <dgm:t>
        <a:bodyPr/>
        <a:lstStyle/>
        <a:p>
          <a:endParaRPr lang="fr-FR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64ED8737-64B8-1941-BCB7-A8F54D0D5294}">
      <dgm:prSet phldrT="[Texte]"/>
      <dgm:spPr/>
      <dgm:t>
        <a:bodyPr/>
        <a:lstStyle/>
        <a:p>
          <a:r>
            <a:rPr lang="fr-F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Cohérents</a:t>
          </a:r>
        </a:p>
      </dgm:t>
    </dgm:pt>
    <dgm:pt modelId="{54645BC3-DDC4-DC45-866E-879CB8145F60}" type="parTrans" cxnId="{A2B4E947-3229-5E49-9BDF-181C5B6DC679}">
      <dgm:prSet/>
      <dgm:spPr/>
      <dgm:t>
        <a:bodyPr/>
        <a:lstStyle/>
        <a:p>
          <a:endParaRPr lang="fr-FR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3D1A8524-4CFC-E941-AF41-AC763EA7E32E}" type="sibTrans" cxnId="{A2B4E947-3229-5E49-9BDF-181C5B6DC679}">
      <dgm:prSet/>
      <dgm:spPr/>
      <dgm:t>
        <a:bodyPr/>
        <a:lstStyle/>
        <a:p>
          <a:endParaRPr lang="fr-FR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2A608FE0-D78A-FB47-BFCC-D796396B131C}">
      <dgm:prSet phldrT="[Texte]"/>
      <dgm:spPr/>
      <dgm:t>
        <a:bodyPr/>
        <a:lstStyle/>
        <a:p>
          <a:r>
            <a:rPr lang="fr-F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Observables</a:t>
          </a:r>
        </a:p>
      </dgm:t>
    </dgm:pt>
    <dgm:pt modelId="{B5F1C34F-F7EE-4B41-A501-D3C58E9B5C25}" type="parTrans" cxnId="{10E29CBA-67E7-3F4D-9B9D-F6912C3695C8}">
      <dgm:prSet/>
      <dgm:spPr/>
      <dgm:t>
        <a:bodyPr/>
        <a:lstStyle/>
        <a:p>
          <a:endParaRPr lang="fr-FR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73B8B7F-282F-9F48-9DFC-BEADD79921DF}" type="sibTrans" cxnId="{10E29CBA-67E7-3F4D-9B9D-F6912C3695C8}">
      <dgm:prSet/>
      <dgm:spPr/>
      <dgm:t>
        <a:bodyPr/>
        <a:lstStyle/>
        <a:p>
          <a:endParaRPr lang="fr-FR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31D0576F-85F0-3749-8A61-BB83BB65E44A}">
      <dgm:prSet phldrT="[Texte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De vérification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CBE1A3C-9FE5-674F-B74B-2CEB3005B0C5}" type="parTrans" cxnId="{5923D761-6A22-B744-ACD9-29BA58D65EC2}">
      <dgm:prSet/>
      <dgm:spPr/>
      <dgm:t>
        <a:bodyPr/>
        <a:lstStyle/>
        <a:p>
          <a:endParaRPr lang="fr-FR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4C4424FD-3170-534C-9385-9BD9E7CA1708}" type="sibTrans" cxnId="{5923D761-6A22-B744-ACD9-29BA58D65EC2}">
      <dgm:prSet/>
      <dgm:spPr/>
      <dgm:t>
        <a:bodyPr/>
        <a:lstStyle/>
        <a:p>
          <a:endParaRPr lang="fr-FR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DF102087-7883-E648-9541-4E36AF5102A7}">
      <dgm:prSet phldrT="[Texte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D'appréciation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67D5702-B2D5-9B41-994C-940B4B575D34}" type="parTrans" cxnId="{D377AEDD-767C-EE4D-935C-52BB223A8086}">
      <dgm:prSet/>
      <dgm:spPr/>
      <dgm:t>
        <a:bodyPr/>
        <a:lstStyle/>
        <a:p>
          <a:endParaRPr lang="fr-FR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0A7E2FE1-3B97-4044-9003-E042DEA65D94}" type="sibTrans" cxnId="{D377AEDD-767C-EE4D-935C-52BB223A8086}">
      <dgm:prSet/>
      <dgm:spPr/>
      <dgm:t>
        <a:bodyPr/>
        <a:lstStyle/>
        <a:p>
          <a:endParaRPr lang="fr-FR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2580B3F6-38D5-D046-81E2-97622D80D079}">
      <dgm:prSet phldrT="[Texte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Descriptive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3F86377D-4AAE-1540-8CB1-5A1C4CC4B21F}" type="parTrans" cxnId="{3A848420-F6F0-D94E-8F25-EB20A4FDABFF}">
      <dgm:prSet/>
      <dgm:spPr/>
      <dgm:t>
        <a:bodyPr/>
        <a:lstStyle/>
        <a:p>
          <a:endParaRPr lang="fr-FR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DF6E6AD-94CE-E74B-812E-666CF9AEADAA}" type="sibTrans" cxnId="{3A848420-F6F0-D94E-8F25-EB20A4FDABFF}">
      <dgm:prSet/>
      <dgm:spPr/>
      <dgm:t>
        <a:bodyPr/>
        <a:lstStyle/>
        <a:p>
          <a:endParaRPr lang="fr-FR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8233076A-F8D9-E344-AB30-4016EAFC8F66}">
      <dgm:prSet phldrT="[Texte]"/>
      <dgm:spPr/>
      <dgm:t>
        <a:bodyPr/>
        <a:lstStyle/>
        <a:p>
          <a:r>
            <a:rPr lang="fr-F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Oui / Non</a:t>
          </a:r>
        </a:p>
      </dgm:t>
    </dgm:pt>
    <dgm:pt modelId="{9A5419D9-A39F-3843-AF00-3310B6D59698}" type="parTrans" cxnId="{120F8A26-9677-3F47-A0D1-D9E23D37970A}">
      <dgm:prSet/>
      <dgm:spPr/>
      <dgm:t>
        <a:bodyPr/>
        <a:lstStyle/>
        <a:p>
          <a:endParaRPr lang="fr-FR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84FC826E-D5F7-6D4D-A51A-4F549374E204}" type="sibTrans" cxnId="{120F8A26-9677-3F47-A0D1-D9E23D37970A}">
      <dgm:prSet/>
      <dgm:spPr/>
      <dgm:t>
        <a:bodyPr/>
        <a:lstStyle/>
        <a:p>
          <a:endParaRPr lang="fr-FR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F9AC39DE-A009-B849-A64A-F9B171E45DE6}">
      <dgm:prSet phldrT="[Texte]"/>
      <dgm:spPr/>
      <dgm:t>
        <a:bodyPr/>
        <a:lstStyle/>
        <a:p>
          <a:r>
            <a:rPr lang="fr-F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Échelle de Likert</a:t>
          </a:r>
        </a:p>
      </dgm:t>
    </dgm:pt>
    <dgm:pt modelId="{F490720B-2414-2047-A095-DE9E579A96CA}" type="parTrans" cxnId="{4DA10EAE-2FA8-2D4B-AB9A-384A0CE9F34F}">
      <dgm:prSet/>
      <dgm:spPr/>
      <dgm:t>
        <a:bodyPr/>
        <a:lstStyle/>
        <a:p>
          <a:endParaRPr lang="fr-FR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7D2DF00E-3C33-4C49-8FE2-D9DF53836F00}" type="sibTrans" cxnId="{4DA10EAE-2FA8-2D4B-AB9A-384A0CE9F34F}">
      <dgm:prSet/>
      <dgm:spPr/>
      <dgm:t>
        <a:bodyPr/>
        <a:lstStyle/>
        <a:p>
          <a:endParaRPr lang="fr-FR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32C1182-427C-C042-86C9-FA41955BE50B}">
      <dgm:prSet phldrT="[Texte]"/>
      <dgm:spPr/>
      <dgm:t>
        <a:bodyPr/>
        <a:lstStyle/>
        <a:p>
          <a:r>
            <a:rPr lang="fr-F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Échelons de performance</a:t>
          </a:r>
        </a:p>
      </dgm:t>
    </dgm:pt>
    <dgm:pt modelId="{CBA9C351-7C57-9E42-981F-08F774C1E70C}" type="parTrans" cxnId="{19D553F7-B254-754F-9936-0A87262BFAEC}">
      <dgm:prSet/>
      <dgm:spPr/>
      <dgm:t>
        <a:bodyPr/>
        <a:lstStyle/>
        <a:p>
          <a:endParaRPr lang="fr-FR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7E9B4DC1-473B-BC49-817B-EDFE975E454A}" type="sibTrans" cxnId="{19D553F7-B254-754F-9936-0A87262BFAEC}">
      <dgm:prSet/>
      <dgm:spPr/>
      <dgm:t>
        <a:bodyPr/>
        <a:lstStyle/>
        <a:p>
          <a:endParaRPr lang="fr-FR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897FE80A-1851-8844-9A9B-06483A6E86BB}">
      <dgm:prSet phldrT="[Texte]"/>
      <dgm:spPr/>
      <dgm:t>
        <a:bodyPr/>
        <a:lstStyle/>
        <a:p>
          <a:r>
            <a:rPr lang="fr-F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 Objectifs</a:t>
          </a:r>
        </a:p>
      </dgm:t>
    </dgm:pt>
    <dgm:pt modelId="{BC5BD591-E065-0545-8FE6-0C63C01E4438}" type="parTrans" cxnId="{92637FA8-2CB8-7D4D-9530-53DA2D2F702C}">
      <dgm:prSet/>
      <dgm:spPr/>
      <dgm:t>
        <a:bodyPr/>
        <a:lstStyle/>
        <a:p>
          <a:endParaRPr lang="fr-FR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FD753F8B-C682-5346-A0BD-0EE879C7D651}" type="sibTrans" cxnId="{92637FA8-2CB8-7D4D-9530-53DA2D2F702C}">
      <dgm:prSet/>
      <dgm:spPr/>
      <dgm:t>
        <a:bodyPr/>
        <a:lstStyle/>
        <a:p>
          <a:endParaRPr lang="fr-FR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8152AD8-7617-284E-859B-2A37457D1118}" type="pres">
      <dgm:prSet presAssocID="{579EBA4E-B9E4-0E4F-B6D6-C7AA4B794F9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CB609B3-B73A-D441-BDE0-3238F4451F15}" type="pres">
      <dgm:prSet presAssocID="{04A101B3-15A2-AF43-AB5D-796CAD5355D8}" presName="root1" presStyleCnt="0"/>
      <dgm:spPr/>
    </dgm:pt>
    <dgm:pt modelId="{0C353A9F-6B4B-2B4F-9D06-2F8731327A16}" type="pres">
      <dgm:prSet presAssocID="{04A101B3-15A2-AF43-AB5D-796CAD5355D8}" presName="LevelOneTextNode" presStyleLbl="node0" presStyleIdx="0" presStyleCnt="1">
        <dgm:presLayoutVars>
          <dgm:chPref val="3"/>
        </dgm:presLayoutVars>
      </dgm:prSet>
      <dgm:spPr/>
    </dgm:pt>
    <dgm:pt modelId="{0E3B529F-C3D7-1A48-B18D-9D9F6FFDB03D}" type="pres">
      <dgm:prSet presAssocID="{04A101B3-15A2-AF43-AB5D-796CAD5355D8}" presName="level2hierChild" presStyleCnt="0"/>
      <dgm:spPr/>
    </dgm:pt>
    <dgm:pt modelId="{ADCC98E7-438E-D349-A8E0-2D92AB6DD66D}" type="pres">
      <dgm:prSet presAssocID="{06705BC0-035B-9645-9433-253226517E72}" presName="conn2-1" presStyleLbl="parChTrans1D2" presStyleIdx="0" presStyleCnt="2"/>
      <dgm:spPr/>
    </dgm:pt>
    <dgm:pt modelId="{CA3D5ED9-EAA2-4946-815E-E6DF6DB79D82}" type="pres">
      <dgm:prSet presAssocID="{06705BC0-035B-9645-9433-253226517E72}" presName="connTx" presStyleLbl="parChTrans1D2" presStyleIdx="0" presStyleCnt="2"/>
      <dgm:spPr/>
    </dgm:pt>
    <dgm:pt modelId="{B699B951-024D-724E-8DB5-F322160D1B5F}" type="pres">
      <dgm:prSet presAssocID="{156DD40B-7E14-7346-A074-9F0AE14076AA}" presName="root2" presStyleCnt="0"/>
      <dgm:spPr/>
    </dgm:pt>
    <dgm:pt modelId="{5B32CEAD-CB54-504A-AFE1-C0E75341DF06}" type="pres">
      <dgm:prSet presAssocID="{156DD40B-7E14-7346-A074-9F0AE14076AA}" presName="LevelTwoTextNode" presStyleLbl="node2" presStyleIdx="0" presStyleCnt="2">
        <dgm:presLayoutVars>
          <dgm:chPref val="3"/>
        </dgm:presLayoutVars>
      </dgm:prSet>
      <dgm:spPr/>
    </dgm:pt>
    <dgm:pt modelId="{97E716A4-C6C5-C144-923B-9E54AEBC855B}" type="pres">
      <dgm:prSet presAssocID="{156DD40B-7E14-7346-A074-9F0AE14076AA}" presName="level3hierChild" presStyleCnt="0"/>
      <dgm:spPr/>
    </dgm:pt>
    <dgm:pt modelId="{A3B3C884-82B0-5D40-BE9E-C311CE147175}" type="pres">
      <dgm:prSet presAssocID="{54645BC3-DDC4-DC45-866E-879CB8145F60}" presName="conn2-1" presStyleLbl="parChTrans1D3" presStyleIdx="0" presStyleCnt="5"/>
      <dgm:spPr/>
    </dgm:pt>
    <dgm:pt modelId="{F4F766FC-CF62-2B4E-AB45-840C2ED340C8}" type="pres">
      <dgm:prSet presAssocID="{54645BC3-DDC4-DC45-866E-879CB8145F60}" presName="connTx" presStyleLbl="parChTrans1D3" presStyleIdx="0" presStyleCnt="5"/>
      <dgm:spPr/>
    </dgm:pt>
    <dgm:pt modelId="{C3F96600-8BA9-F148-B64F-A983846AC123}" type="pres">
      <dgm:prSet presAssocID="{64ED8737-64B8-1941-BCB7-A8F54D0D5294}" presName="root2" presStyleCnt="0"/>
      <dgm:spPr/>
    </dgm:pt>
    <dgm:pt modelId="{20B3D6F6-6B97-4B47-837F-A40A5F7F1530}" type="pres">
      <dgm:prSet presAssocID="{64ED8737-64B8-1941-BCB7-A8F54D0D5294}" presName="LevelTwoTextNode" presStyleLbl="node3" presStyleIdx="0" presStyleCnt="5">
        <dgm:presLayoutVars>
          <dgm:chPref val="3"/>
        </dgm:presLayoutVars>
      </dgm:prSet>
      <dgm:spPr/>
    </dgm:pt>
    <dgm:pt modelId="{F924CAE7-8C19-CD46-96DE-5262E1380C54}" type="pres">
      <dgm:prSet presAssocID="{64ED8737-64B8-1941-BCB7-A8F54D0D5294}" presName="level3hierChild" presStyleCnt="0"/>
      <dgm:spPr/>
    </dgm:pt>
    <dgm:pt modelId="{D2AC9F2D-79A5-1342-B55D-CEC9B928615F}" type="pres">
      <dgm:prSet presAssocID="{BC5BD591-E065-0545-8FE6-0C63C01E4438}" presName="conn2-1" presStyleLbl="parChTrans1D4" presStyleIdx="0" presStyleCnt="4"/>
      <dgm:spPr/>
    </dgm:pt>
    <dgm:pt modelId="{AD882A23-A70C-874E-86F4-DE0DF2D25269}" type="pres">
      <dgm:prSet presAssocID="{BC5BD591-E065-0545-8FE6-0C63C01E4438}" presName="connTx" presStyleLbl="parChTrans1D4" presStyleIdx="0" presStyleCnt="4"/>
      <dgm:spPr/>
    </dgm:pt>
    <dgm:pt modelId="{14AD3746-4B51-8E46-BD3F-23AD2F94657E}" type="pres">
      <dgm:prSet presAssocID="{897FE80A-1851-8844-9A9B-06483A6E86BB}" presName="root2" presStyleCnt="0"/>
      <dgm:spPr/>
    </dgm:pt>
    <dgm:pt modelId="{111F7ED3-A471-8E42-B516-394996EB9E26}" type="pres">
      <dgm:prSet presAssocID="{897FE80A-1851-8844-9A9B-06483A6E86BB}" presName="LevelTwoTextNode" presStyleLbl="node4" presStyleIdx="0" presStyleCnt="4">
        <dgm:presLayoutVars>
          <dgm:chPref val="3"/>
        </dgm:presLayoutVars>
      </dgm:prSet>
      <dgm:spPr/>
    </dgm:pt>
    <dgm:pt modelId="{22FAF8C8-894C-9345-A388-A32CCB687E0C}" type="pres">
      <dgm:prSet presAssocID="{897FE80A-1851-8844-9A9B-06483A6E86BB}" presName="level3hierChild" presStyleCnt="0"/>
      <dgm:spPr/>
    </dgm:pt>
    <dgm:pt modelId="{DDA0AABC-C583-E944-A801-E57FD2B4E1C4}" type="pres">
      <dgm:prSet presAssocID="{B5F1C34F-F7EE-4B41-A501-D3C58E9B5C25}" presName="conn2-1" presStyleLbl="parChTrans1D3" presStyleIdx="1" presStyleCnt="5"/>
      <dgm:spPr/>
    </dgm:pt>
    <dgm:pt modelId="{4FD3A862-097A-6D4E-92CC-465032B97313}" type="pres">
      <dgm:prSet presAssocID="{B5F1C34F-F7EE-4B41-A501-D3C58E9B5C25}" presName="connTx" presStyleLbl="parChTrans1D3" presStyleIdx="1" presStyleCnt="5"/>
      <dgm:spPr/>
    </dgm:pt>
    <dgm:pt modelId="{E9179FE9-E185-D142-A84E-D4EA2596C4EC}" type="pres">
      <dgm:prSet presAssocID="{2A608FE0-D78A-FB47-BFCC-D796396B131C}" presName="root2" presStyleCnt="0"/>
      <dgm:spPr/>
    </dgm:pt>
    <dgm:pt modelId="{F606AB4A-6A11-FC4E-8B07-CC630E68BC52}" type="pres">
      <dgm:prSet presAssocID="{2A608FE0-D78A-FB47-BFCC-D796396B131C}" presName="LevelTwoTextNode" presStyleLbl="node3" presStyleIdx="1" presStyleCnt="5">
        <dgm:presLayoutVars>
          <dgm:chPref val="3"/>
        </dgm:presLayoutVars>
      </dgm:prSet>
      <dgm:spPr/>
    </dgm:pt>
    <dgm:pt modelId="{EAB4E978-C5CB-0A42-9A12-06A11C408261}" type="pres">
      <dgm:prSet presAssocID="{2A608FE0-D78A-FB47-BFCC-D796396B131C}" presName="level3hierChild" presStyleCnt="0"/>
      <dgm:spPr/>
    </dgm:pt>
    <dgm:pt modelId="{5D0901D8-F853-6246-8898-6C2F4713C36D}" type="pres">
      <dgm:prSet presAssocID="{5480410C-6782-D247-A68A-52062A82FE81}" presName="conn2-1" presStyleLbl="parChTrans1D2" presStyleIdx="1" presStyleCnt="2"/>
      <dgm:spPr/>
    </dgm:pt>
    <dgm:pt modelId="{ECDBBD9B-12B0-354E-BE7C-283DF910EEA8}" type="pres">
      <dgm:prSet presAssocID="{5480410C-6782-D247-A68A-52062A82FE81}" presName="connTx" presStyleLbl="parChTrans1D2" presStyleIdx="1" presStyleCnt="2"/>
      <dgm:spPr/>
    </dgm:pt>
    <dgm:pt modelId="{373D7F5F-B82E-B14C-ACCB-4E003EFC1EE6}" type="pres">
      <dgm:prSet presAssocID="{30256884-CFCA-2647-8025-EACBDF15A4EB}" presName="root2" presStyleCnt="0"/>
      <dgm:spPr/>
    </dgm:pt>
    <dgm:pt modelId="{A4805B9A-D8EC-0444-A973-665F4BD2CA87}" type="pres">
      <dgm:prSet presAssocID="{30256884-CFCA-2647-8025-EACBDF15A4EB}" presName="LevelTwoTextNode" presStyleLbl="node2" presStyleIdx="1" presStyleCnt="2">
        <dgm:presLayoutVars>
          <dgm:chPref val="3"/>
        </dgm:presLayoutVars>
      </dgm:prSet>
      <dgm:spPr/>
    </dgm:pt>
    <dgm:pt modelId="{09612227-46A2-2549-9BB8-FA372F2F1A30}" type="pres">
      <dgm:prSet presAssocID="{30256884-CFCA-2647-8025-EACBDF15A4EB}" presName="level3hierChild" presStyleCnt="0"/>
      <dgm:spPr/>
    </dgm:pt>
    <dgm:pt modelId="{75250FA4-B710-6A4E-A47C-6CF969FD3FD9}" type="pres">
      <dgm:prSet presAssocID="{2CBE1A3C-9FE5-674F-B74B-2CEB3005B0C5}" presName="conn2-1" presStyleLbl="parChTrans1D3" presStyleIdx="2" presStyleCnt="5"/>
      <dgm:spPr/>
    </dgm:pt>
    <dgm:pt modelId="{C6C8B128-16BC-4544-AC76-590FC8B4E297}" type="pres">
      <dgm:prSet presAssocID="{2CBE1A3C-9FE5-674F-B74B-2CEB3005B0C5}" presName="connTx" presStyleLbl="parChTrans1D3" presStyleIdx="2" presStyleCnt="5"/>
      <dgm:spPr/>
    </dgm:pt>
    <dgm:pt modelId="{A85A1D5D-FB0C-0340-B847-2FF7051C555B}" type="pres">
      <dgm:prSet presAssocID="{31D0576F-85F0-3749-8A61-BB83BB65E44A}" presName="root2" presStyleCnt="0"/>
      <dgm:spPr/>
    </dgm:pt>
    <dgm:pt modelId="{EE200347-50D0-B144-BCF6-31AD8DDC28C8}" type="pres">
      <dgm:prSet presAssocID="{31D0576F-85F0-3749-8A61-BB83BB65E44A}" presName="LevelTwoTextNode" presStyleLbl="node3" presStyleIdx="2" presStyleCnt="5">
        <dgm:presLayoutVars>
          <dgm:chPref val="3"/>
        </dgm:presLayoutVars>
      </dgm:prSet>
      <dgm:spPr/>
    </dgm:pt>
    <dgm:pt modelId="{7086E909-D87C-2F40-9279-E3B9B90DAF49}" type="pres">
      <dgm:prSet presAssocID="{31D0576F-85F0-3749-8A61-BB83BB65E44A}" presName="level3hierChild" presStyleCnt="0"/>
      <dgm:spPr/>
    </dgm:pt>
    <dgm:pt modelId="{E1948170-9C4D-B74D-B2D6-D55BBA2F7573}" type="pres">
      <dgm:prSet presAssocID="{9A5419D9-A39F-3843-AF00-3310B6D59698}" presName="conn2-1" presStyleLbl="parChTrans1D4" presStyleIdx="1" presStyleCnt="4"/>
      <dgm:spPr/>
    </dgm:pt>
    <dgm:pt modelId="{43793F30-119E-734B-81A8-C756E466A106}" type="pres">
      <dgm:prSet presAssocID="{9A5419D9-A39F-3843-AF00-3310B6D59698}" presName="connTx" presStyleLbl="parChTrans1D4" presStyleIdx="1" presStyleCnt="4"/>
      <dgm:spPr/>
    </dgm:pt>
    <dgm:pt modelId="{D2FEAAF8-B96F-0D4A-91E6-3B3A677BAC08}" type="pres">
      <dgm:prSet presAssocID="{8233076A-F8D9-E344-AB30-4016EAFC8F66}" presName="root2" presStyleCnt="0"/>
      <dgm:spPr/>
    </dgm:pt>
    <dgm:pt modelId="{D093EF08-8CCF-9C4C-A1B8-8DC5FF16CA1D}" type="pres">
      <dgm:prSet presAssocID="{8233076A-F8D9-E344-AB30-4016EAFC8F66}" presName="LevelTwoTextNode" presStyleLbl="node4" presStyleIdx="1" presStyleCnt="4">
        <dgm:presLayoutVars>
          <dgm:chPref val="3"/>
        </dgm:presLayoutVars>
      </dgm:prSet>
      <dgm:spPr/>
    </dgm:pt>
    <dgm:pt modelId="{A031F366-0B9D-F24F-8062-2CFA64BB61B8}" type="pres">
      <dgm:prSet presAssocID="{8233076A-F8D9-E344-AB30-4016EAFC8F66}" presName="level3hierChild" presStyleCnt="0"/>
      <dgm:spPr/>
    </dgm:pt>
    <dgm:pt modelId="{552559DA-EB5B-1045-A2C9-AC45C852862F}" type="pres">
      <dgm:prSet presAssocID="{167D5702-B2D5-9B41-994C-940B4B575D34}" presName="conn2-1" presStyleLbl="parChTrans1D3" presStyleIdx="3" presStyleCnt="5"/>
      <dgm:spPr/>
    </dgm:pt>
    <dgm:pt modelId="{99BF7EA7-0DD1-7B41-A935-3B9AEC28D573}" type="pres">
      <dgm:prSet presAssocID="{167D5702-B2D5-9B41-994C-940B4B575D34}" presName="connTx" presStyleLbl="parChTrans1D3" presStyleIdx="3" presStyleCnt="5"/>
      <dgm:spPr/>
    </dgm:pt>
    <dgm:pt modelId="{A3791DE7-5E97-1648-B3B1-38D3C740A296}" type="pres">
      <dgm:prSet presAssocID="{DF102087-7883-E648-9541-4E36AF5102A7}" presName="root2" presStyleCnt="0"/>
      <dgm:spPr/>
    </dgm:pt>
    <dgm:pt modelId="{456F67D9-0A2C-3A48-9807-CB0E792FAD55}" type="pres">
      <dgm:prSet presAssocID="{DF102087-7883-E648-9541-4E36AF5102A7}" presName="LevelTwoTextNode" presStyleLbl="node3" presStyleIdx="3" presStyleCnt="5">
        <dgm:presLayoutVars>
          <dgm:chPref val="3"/>
        </dgm:presLayoutVars>
      </dgm:prSet>
      <dgm:spPr/>
    </dgm:pt>
    <dgm:pt modelId="{94E331AD-1AD0-924C-8B6C-C1DED7B07860}" type="pres">
      <dgm:prSet presAssocID="{DF102087-7883-E648-9541-4E36AF5102A7}" presName="level3hierChild" presStyleCnt="0"/>
      <dgm:spPr/>
    </dgm:pt>
    <dgm:pt modelId="{A7B3AC1D-1DB0-7440-ADB1-622523CBBA41}" type="pres">
      <dgm:prSet presAssocID="{F490720B-2414-2047-A095-DE9E579A96CA}" presName="conn2-1" presStyleLbl="parChTrans1D4" presStyleIdx="2" presStyleCnt="4"/>
      <dgm:spPr/>
    </dgm:pt>
    <dgm:pt modelId="{0D4881B4-FC56-FC4E-A38B-54D1DC9C02DF}" type="pres">
      <dgm:prSet presAssocID="{F490720B-2414-2047-A095-DE9E579A96CA}" presName="connTx" presStyleLbl="parChTrans1D4" presStyleIdx="2" presStyleCnt="4"/>
      <dgm:spPr/>
    </dgm:pt>
    <dgm:pt modelId="{5822F02D-86B2-3943-AA70-607457547222}" type="pres">
      <dgm:prSet presAssocID="{F9AC39DE-A009-B849-A64A-F9B171E45DE6}" presName="root2" presStyleCnt="0"/>
      <dgm:spPr/>
    </dgm:pt>
    <dgm:pt modelId="{F9D23534-7D84-E748-A6B2-BF799D6F770B}" type="pres">
      <dgm:prSet presAssocID="{F9AC39DE-A009-B849-A64A-F9B171E45DE6}" presName="LevelTwoTextNode" presStyleLbl="node4" presStyleIdx="2" presStyleCnt="4">
        <dgm:presLayoutVars>
          <dgm:chPref val="3"/>
        </dgm:presLayoutVars>
      </dgm:prSet>
      <dgm:spPr/>
    </dgm:pt>
    <dgm:pt modelId="{A1BA6E9C-768C-F346-BEAF-CB50EE6A6EFB}" type="pres">
      <dgm:prSet presAssocID="{F9AC39DE-A009-B849-A64A-F9B171E45DE6}" presName="level3hierChild" presStyleCnt="0"/>
      <dgm:spPr/>
    </dgm:pt>
    <dgm:pt modelId="{45BF22F7-4527-CD4D-97A7-4397F2714779}" type="pres">
      <dgm:prSet presAssocID="{3F86377D-4AAE-1540-8CB1-5A1C4CC4B21F}" presName="conn2-1" presStyleLbl="parChTrans1D3" presStyleIdx="4" presStyleCnt="5"/>
      <dgm:spPr/>
    </dgm:pt>
    <dgm:pt modelId="{67E7DBA2-FF25-F641-BD7A-871AC20222B5}" type="pres">
      <dgm:prSet presAssocID="{3F86377D-4AAE-1540-8CB1-5A1C4CC4B21F}" presName="connTx" presStyleLbl="parChTrans1D3" presStyleIdx="4" presStyleCnt="5"/>
      <dgm:spPr/>
    </dgm:pt>
    <dgm:pt modelId="{6D945020-C818-A640-A4E4-B20096A085D0}" type="pres">
      <dgm:prSet presAssocID="{2580B3F6-38D5-D046-81E2-97622D80D079}" presName="root2" presStyleCnt="0"/>
      <dgm:spPr/>
    </dgm:pt>
    <dgm:pt modelId="{011DF0D9-8651-A046-8176-1771E699A47A}" type="pres">
      <dgm:prSet presAssocID="{2580B3F6-38D5-D046-81E2-97622D80D079}" presName="LevelTwoTextNode" presStyleLbl="node3" presStyleIdx="4" presStyleCnt="5">
        <dgm:presLayoutVars>
          <dgm:chPref val="3"/>
        </dgm:presLayoutVars>
      </dgm:prSet>
      <dgm:spPr/>
    </dgm:pt>
    <dgm:pt modelId="{3CF2B966-BEBA-CB46-AC17-BC2D685FFAD3}" type="pres">
      <dgm:prSet presAssocID="{2580B3F6-38D5-D046-81E2-97622D80D079}" presName="level3hierChild" presStyleCnt="0"/>
      <dgm:spPr/>
    </dgm:pt>
    <dgm:pt modelId="{EEC4BAA1-2CAE-0A47-9024-3C30D12A9D8D}" type="pres">
      <dgm:prSet presAssocID="{CBA9C351-7C57-9E42-981F-08F774C1E70C}" presName="conn2-1" presStyleLbl="parChTrans1D4" presStyleIdx="3" presStyleCnt="4"/>
      <dgm:spPr/>
    </dgm:pt>
    <dgm:pt modelId="{FC96A72C-AD5C-8F4E-9EFC-B6A02F3A5B9F}" type="pres">
      <dgm:prSet presAssocID="{CBA9C351-7C57-9E42-981F-08F774C1E70C}" presName="connTx" presStyleLbl="parChTrans1D4" presStyleIdx="3" presStyleCnt="4"/>
      <dgm:spPr/>
    </dgm:pt>
    <dgm:pt modelId="{EB082A7A-93FE-0D45-83DA-6A16AC9EFB1C}" type="pres">
      <dgm:prSet presAssocID="{132C1182-427C-C042-86C9-FA41955BE50B}" presName="root2" presStyleCnt="0"/>
      <dgm:spPr/>
    </dgm:pt>
    <dgm:pt modelId="{724F2E88-0740-2845-93F9-D380045C469E}" type="pres">
      <dgm:prSet presAssocID="{132C1182-427C-C042-86C9-FA41955BE50B}" presName="LevelTwoTextNode" presStyleLbl="node4" presStyleIdx="3" presStyleCnt="4">
        <dgm:presLayoutVars>
          <dgm:chPref val="3"/>
        </dgm:presLayoutVars>
      </dgm:prSet>
      <dgm:spPr/>
    </dgm:pt>
    <dgm:pt modelId="{89ED97E3-29C5-BC41-8066-71E88CEADC66}" type="pres">
      <dgm:prSet presAssocID="{132C1182-427C-C042-86C9-FA41955BE50B}" presName="level3hierChild" presStyleCnt="0"/>
      <dgm:spPr/>
    </dgm:pt>
  </dgm:ptLst>
  <dgm:cxnLst>
    <dgm:cxn modelId="{A5B11E02-70C2-EA40-9963-2745F7F101D1}" type="presOf" srcId="{2A608FE0-D78A-FB47-BFCC-D796396B131C}" destId="{F606AB4A-6A11-FC4E-8B07-CC630E68BC52}" srcOrd="0" destOrd="0" presId="urn:microsoft.com/office/officeart/2008/layout/HorizontalMultiLevelHierarchy"/>
    <dgm:cxn modelId="{86BDAB09-E7D5-AB46-B224-B8101DA73B48}" type="presOf" srcId="{BC5BD591-E065-0545-8FE6-0C63C01E4438}" destId="{AD882A23-A70C-874E-86F4-DE0DF2D25269}" srcOrd="1" destOrd="0" presId="urn:microsoft.com/office/officeart/2008/layout/HorizontalMultiLevelHierarchy"/>
    <dgm:cxn modelId="{0FC3DA0F-3797-BD45-A3A9-D179F477B79D}" type="presOf" srcId="{167D5702-B2D5-9B41-994C-940B4B575D34}" destId="{99BF7EA7-0DD1-7B41-A935-3B9AEC28D573}" srcOrd="1" destOrd="0" presId="urn:microsoft.com/office/officeart/2008/layout/HorizontalMultiLevelHierarchy"/>
    <dgm:cxn modelId="{C3B1E518-B253-F84B-B9AF-D573BA4C8FF7}" type="presOf" srcId="{31D0576F-85F0-3749-8A61-BB83BB65E44A}" destId="{EE200347-50D0-B144-BCF6-31AD8DDC28C8}" srcOrd="0" destOrd="0" presId="urn:microsoft.com/office/officeart/2008/layout/HorizontalMultiLevelHierarchy"/>
    <dgm:cxn modelId="{B589B81D-6464-6C4E-AC23-8EF7A3EEA388}" type="presOf" srcId="{CBA9C351-7C57-9E42-981F-08F774C1E70C}" destId="{EEC4BAA1-2CAE-0A47-9024-3C30D12A9D8D}" srcOrd="0" destOrd="0" presId="urn:microsoft.com/office/officeart/2008/layout/HorizontalMultiLevelHierarchy"/>
    <dgm:cxn modelId="{3A848420-F6F0-D94E-8F25-EB20A4FDABFF}" srcId="{30256884-CFCA-2647-8025-EACBDF15A4EB}" destId="{2580B3F6-38D5-D046-81E2-97622D80D079}" srcOrd="2" destOrd="0" parTransId="{3F86377D-4AAE-1540-8CB1-5A1C4CC4B21F}" sibTransId="{1DF6E6AD-94CE-E74B-812E-666CF9AEADAA}"/>
    <dgm:cxn modelId="{A2A23621-9FDD-CC4A-9EBB-E82CFF5A2B89}" type="presOf" srcId="{2580B3F6-38D5-D046-81E2-97622D80D079}" destId="{011DF0D9-8651-A046-8176-1771E699A47A}" srcOrd="0" destOrd="0" presId="urn:microsoft.com/office/officeart/2008/layout/HorizontalMultiLevelHierarchy"/>
    <dgm:cxn modelId="{120F8A26-9677-3F47-A0D1-D9E23D37970A}" srcId="{31D0576F-85F0-3749-8A61-BB83BB65E44A}" destId="{8233076A-F8D9-E344-AB30-4016EAFC8F66}" srcOrd="0" destOrd="0" parTransId="{9A5419D9-A39F-3843-AF00-3310B6D59698}" sibTransId="{84FC826E-D5F7-6D4D-A51A-4F549374E204}"/>
    <dgm:cxn modelId="{098DCC26-8355-9144-A6D9-04F0303C5726}" type="presOf" srcId="{F490720B-2414-2047-A095-DE9E579A96CA}" destId="{A7B3AC1D-1DB0-7440-ADB1-622523CBBA41}" srcOrd="0" destOrd="0" presId="urn:microsoft.com/office/officeart/2008/layout/HorizontalMultiLevelHierarchy"/>
    <dgm:cxn modelId="{E753332E-AB86-9649-A8F8-E0F0B5244944}" type="presOf" srcId="{5480410C-6782-D247-A68A-52062A82FE81}" destId="{5D0901D8-F853-6246-8898-6C2F4713C36D}" srcOrd="0" destOrd="0" presId="urn:microsoft.com/office/officeart/2008/layout/HorizontalMultiLevelHierarchy"/>
    <dgm:cxn modelId="{598BBF2E-F535-644B-89BC-6DDDA29698B2}" srcId="{04A101B3-15A2-AF43-AB5D-796CAD5355D8}" destId="{30256884-CFCA-2647-8025-EACBDF15A4EB}" srcOrd="1" destOrd="0" parTransId="{5480410C-6782-D247-A68A-52062A82FE81}" sibTransId="{60D4CD88-E178-7945-9DF4-C3A1B8F3032E}"/>
    <dgm:cxn modelId="{FF10E234-A9E9-614C-893C-1B728F20C578}" type="presOf" srcId="{2CBE1A3C-9FE5-674F-B74B-2CEB3005B0C5}" destId="{C6C8B128-16BC-4544-AC76-590FC8B4E297}" srcOrd="1" destOrd="0" presId="urn:microsoft.com/office/officeart/2008/layout/HorizontalMultiLevelHierarchy"/>
    <dgm:cxn modelId="{0F266D3C-6157-C244-9915-78E44BA2E1E5}" type="presOf" srcId="{579EBA4E-B9E4-0E4F-B6D6-C7AA4B794F9F}" destId="{18152AD8-7617-284E-859B-2A37457D1118}" srcOrd="0" destOrd="0" presId="urn:microsoft.com/office/officeart/2008/layout/HorizontalMultiLevelHierarchy"/>
    <dgm:cxn modelId="{AD5B273D-60AB-C548-BCCF-317E38C9F88F}" type="presOf" srcId="{06705BC0-035B-9645-9433-253226517E72}" destId="{ADCC98E7-438E-D349-A8E0-2D92AB6DD66D}" srcOrd="0" destOrd="0" presId="urn:microsoft.com/office/officeart/2008/layout/HorizontalMultiLevelHierarchy"/>
    <dgm:cxn modelId="{C8CE273E-EFC6-394C-B95C-E92BB7C87C25}" type="presOf" srcId="{06705BC0-035B-9645-9433-253226517E72}" destId="{CA3D5ED9-EAA2-4946-815E-E6DF6DB79D82}" srcOrd="1" destOrd="0" presId="urn:microsoft.com/office/officeart/2008/layout/HorizontalMultiLevelHierarchy"/>
    <dgm:cxn modelId="{A2B4E947-3229-5E49-9BDF-181C5B6DC679}" srcId="{156DD40B-7E14-7346-A074-9F0AE14076AA}" destId="{64ED8737-64B8-1941-BCB7-A8F54D0D5294}" srcOrd="0" destOrd="0" parTransId="{54645BC3-DDC4-DC45-866E-879CB8145F60}" sibTransId="{3D1A8524-4CFC-E941-AF41-AC763EA7E32E}"/>
    <dgm:cxn modelId="{48440B4A-8B0A-214A-996D-42843639915E}" type="presOf" srcId="{156DD40B-7E14-7346-A074-9F0AE14076AA}" destId="{5B32CEAD-CB54-504A-AFE1-C0E75341DF06}" srcOrd="0" destOrd="0" presId="urn:microsoft.com/office/officeart/2008/layout/HorizontalMultiLevelHierarchy"/>
    <dgm:cxn modelId="{F7B2E54D-B512-564F-B4EB-05F748A07F65}" type="presOf" srcId="{54645BC3-DDC4-DC45-866E-879CB8145F60}" destId="{F4F766FC-CF62-2B4E-AB45-840C2ED340C8}" srcOrd="1" destOrd="0" presId="urn:microsoft.com/office/officeart/2008/layout/HorizontalMultiLevelHierarchy"/>
    <dgm:cxn modelId="{FB2ACD4E-583E-944A-A7C8-1778DA3A69D3}" type="presOf" srcId="{167D5702-B2D5-9B41-994C-940B4B575D34}" destId="{552559DA-EB5B-1045-A2C9-AC45C852862F}" srcOrd="0" destOrd="0" presId="urn:microsoft.com/office/officeart/2008/layout/HorizontalMultiLevelHierarchy"/>
    <dgm:cxn modelId="{E94C2F59-46F4-C04C-894B-E3A5CC98A898}" type="presOf" srcId="{B5F1C34F-F7EE-4B41-A501-D3C58E9B5C25}" destId="{DDA0AABC-C583-E944-A801-E57FD2B4E1C4}" srcOrd="0" destOrd="0" presId="urn:microsoft.com/office/officeart/2008/layout/HorizontalMultiLevelHierarchy"/>
    <dgm:cxn modelId="{5923D761-6A22-B744-ACD9-29BA58D65EC2}" srcId="{30256884-CFCA-2647-8025-EACBDF15A4EB}" destId="{31D0576F-85F0-3749-8A61-BB83BB65E44A}" srcOrd="0" destOrd="0" parTransId="{2CBE1A3C-9FE5-674F-B74B-2CEB3005B0C5}" sibTransId="{4C4424FD-3170-534C-9385-9BD9E7CA1708}"/>
    <dgm:cxn modelId="{2EE64F6C-2CC3-CA4C-9554-BA15A24CCE7C}" type="presOf" srcId="{BC5BD591-E065-0545-8FE6-0C63C01E4438}" destId="{D2AC9F2D-79A5-1342-B55D-CEC9B928615F}" srcOrd="0" destOrd="0" presId="urn:microsoft.com/office/officeart/2008/layout/HorizontalMultiLevelHierarchy"/>
    <dgm:cxn modelId="{40506072-C9A8-F94A-BFB5-16BFB93BC4D0}" srcId="{04A101B3-15A2-AF43-AB5D-796CAD5355D8}" destId="{156DD40B-7E14-7346-A074-9F0AE14076AA}" srcOrd="0" destOrd="0" parTransId="{06705BC0-035B-9645-9433-253226517E72}" sibTransId="{F20FA849-ED33-404F-B0F8-24282A397D40}"/>
    <dgm:cxn modelId="{35F71880-1275-B542-98FD-339DE6BC92B4}" type="presOf" srcId="{5480410C-6782-D247-A68A-52062A82FE81}" destId="{ECDBBD9B-12B0-354E-BE7C-283DF910EEA8}" srcOrd="1" destOrd="0" presId="urn:microsoft.com/office/officeart/2008/layout/HorizontalMultiLevelHierarchy"/>
    <dgm:cxn modelId="{876A0C87-6E50-224F-ACC6-C9E9F0DE1E14}" type="presOf" srcId="{3F86377D-4AAE-1540-8CB1-5A1C4CC4B21F}" destId="{67E7DBA2-FF25-F641-BD7A-871AC20222B5}" srcOrd="1" destOrd="0" presId="urn:microsoft.com/office/officeart/2008/layout/HorizontalMultiLevelHierarchy"/>
    <dgm:cxn modelId="{70B3B587-C590-E147-A2D5-1374BADC9302}" type="presOf" srcId="{64ED8737-64B8-1941-BCB7-A8F54D0D5294}" destId="{20B3D6F6-6B97-4B47-837F-A40A5F7F1530}" srcOrd="0" destOrd="0" presId="urn:microsoft.com/office/officeart/2008/layout/HorizontalMultiLevelHierarchy"/>
    <dgm:cxn modelId="{6DA44C88-2402-FA44-8AFA-942AA458A80A}" type="presOf" srcId="{30256884-CFCA-2647-8025-EACBDF15A4EB}" destId="{A4805B9A-D8EC-0444-A973-665F4BD2CA87}" srcOrd="0" destOrd="0" presId="urn:microsoft.com/office/officeart/2008/layout/HorizontalMultiLevelHierarchy"/>
    <dgm:cxn modelId="{D5167F8E-2F4E-6A42-B964-1B0F2A8B15DD}" type="presOf" srcId="{CBA9C351-7C57-9E42-981F-08F774C1E70C}" destId="{FC96A72C-AD5C-8F4E-9EFC-B6A02F3A5B9F}" srcOrd="1" destOrd="0" presId="urn:microsoft.com/office/officeart/2008/layout/HorizontalMultiLevelHierarchy"/>
    <dgm:cxn modelId="{CA14C19A-9B39-9A42-806A-124A3857701A}" type="presOf" srcId="{132C1182-427C-C042-86C9-FA41955BE50B}" destId="{724F2E88-0740-2845-93F9-D380045C469E}" srcOrd="0" destOrd="0" presId="urn:microsoft.com/office/officeart/2008/layout/HorizontalMultiLevelHierarchy"/>
    <dgm:cxn modelId="{F92EFEA6-5E70-C246-931F-900B9F5F1E3F}" type="presOf" srcId="{B5F1C34F-F7EE-4B41-A501-D3C58E9B5C25}" destId="{4FD3A862-097A-6D4E-92CC-465032B97313}" srcOrd="1" destOrd="0" presId="urn:microsoft.com/office/officeart/2008/layout/HorizontalMultiLevelHierarchy"/>
    <dgm:cxn modelId="{92637FA8-2CB8-7D4D-9530-53DA2D2F702C}" srcId="{64ED8737-64B8-1941-BCB7-A8F54D0D5294}" destId="{897FE80A-1851-8844-9A9B-06483A6E86BB}" srcOrd="0" destOrd="0" parTransId="{BC5BD591-E065-0545-8FE6-0C63C01E4438}" sibTransId="{FD753F8B-C682-5346-A0BD-0EE879C7D651}"/>
    <dgm:cxn modelId="{120F01AA-56EE-7748-921A-D309E9B0E089}" type="presOf" srcId="{04A101B3-15A2-AF43-AB5D-796CAD5355D8}" destId="{0C353A9F-6B4B-2B4F-9D06-2F8731327A16}" srcOrd="0" destOrd="0" presId="urn:microsoft.com/office/officeart/2008/layout/HorizontalMultiLevelHierarchy"/>
    <dgm:cxn modelId="{4DA10EAE-2FA8-2D4B-AB9A-384A0CE9F34F}" srcId="{DF102087-7883-E648-9541-4E36AF5102A7}" destId="{F9AC39DE-A009-B849-A64A-F9B171E45DE6}" srcOrd="0" destOrd="0" parTransId="{F490720B-2414-2047-A095-DE9E579A96CA}" sibTransId="{7D2DF00E-3C33-4C49-8FE2-D9DF53836F00}"/>
    <dgm:cxn modelId="{C898C9B7-6FA8-EE4F-93D8-DB6CAAC3E4D8}" type="presOf" srcId="{3F86377D-4AAE-1540-8CB1-5A1C4CC4B21F}" destId="{45BF22F7-4527-CD4D-97A7-4397F2714779}" srcOrd="0" destOrd="0" presId="urn:microsoft.com/office/officeart/2008/layout/HorizontalMultiLevelHierarchy"/>
    <dgm:cxn modelId="{10E29CBA-67E7-3F4D-9B9D-F6912C3695C8}" srcId="{156DD40B-7E14-7346-A074-9F0AE14076AA}" destId="{2A608FE0-D78A-FB47-BFCC-D796396B131C}" srcOrd="1" destOrd="0" parTransId="{B5F1C34F-F7EE-4B41-A501-D3C58E9B5C25}" sibTransId="{173B8B7F-282F-9F48-9DFC-BEADD79921DF}"/>
    <dgm:cxn modelId="{C97B7CBF-A42E-784C-AF07-8D3245253C11}" type="presOf" srcId="{9A5419D9-A39F-3843-AF00-3310B6D59698}" destId="{E1948170-9C4D-B74D-B2D6-D55BBA2F7573}" srcOrd="0" destOrd="0" presId="urn:microsoft.com/office/officeart/2008/layout/HorizontalMultiLevelHierarchy"/>
    <dgm:cxn modelId="{59ACE7BF-E395-304B-9641-9B56BA404E3C}" type="presOf" srcId="{2CBE1A3C-9FE5-674F-B74B-2CEB3005B0C5}" destId="{75250FA4-B710-6A4E-A47C-6CF969FD3FD9}" srcOrd="0" destOrd="0" presId="urn:microsoft.com/office/officeart/2008/layout/HorizontalMultiLevelHierarchy"/>
    <dgm:cxn modelId="{73B6FDCB-B843-E747-A136-97AFD38E335D}" type="presOf" srcId="{F9AC39DE-A009-B849-A64A-F9B171E45DE6}" destId="{F9D23534-7D84-E748-A6B2-BF799D6F770B}" srcOrd="0" destOrd="0" presId="urn:microsoft.com/office/officeart/2008/layout/HorizontalMultiLevelHierarchy"/>
    <dgm:cxn modelId="{158863CD-B228-4247-A9FA-923FE65262A3}" type="presOf" srcId="{DF102087-7883-E648-9541-4E36AF5102A7}" destId="{456F67D9-0A2C-3A48-9807-CB0E792FAD55}" srcOrd="0" destOrd="0" presId="urn:microsoft.com/office/officeart/2008/layout/HorizontalMultiLevelHierarchy"/>
    <dgm:cxn modelId="{4BC0BED8-F4AF-2B4A-85EE-0DE2D7B37439}" type="presOf" srcId="{F490720B-2414-2047-A095-DE9E579A96CA}" destId="{0D4881B4-FC56-FC4E-A38B-54D1DC9C02DF}" srcOrd="1" destOrd="0" presId="urn:microsoft.com/office/officeart/2008/layout/HorizontalMultiLevelHierarchy"/>
    <dgm:cxn modelId="{E512EADA-3666-934B-9616-D6C234062374}" srcId="{579EBA4E-B9E4-0E4F-B6D6-C7AA4B794F9F}" destId="{04A101B3-15A2-AF43-AB5D-796CAD5355D8}" srcOrd="0" destOrd="0" parTransId="{69A509EE-5822-B94F-88D7-2955DCEE3C20}" sibTransId="{3718639E-9B3E-F747-9666-B9B17E70BC3A}"/>
    <dgm:cxn modelId="{D377AEDD-767C-EE4D-935C-52BB223A8086}" srcId="{30256884-CFCA-2647-8025-EACBDF15A4EB}" destId="{DF102087-7883-E648-9541-4E36AF5102A7}" srcOrd="1" destOrd="0" parTransId="{167D5702-B2D5-9B41-994C-940B4B575D34}" sibTransId="{0A7E2FE1-3B97-4044-9003-E042DEA65D94}"/>
    <dgm:cxn modelId="{9B6BB5E0-DF03-8F4D-BC26-62618EC6D264}" type="presOf" srcId="{54645BC3-DDC4-DC45-866E-879CB8145F60}" destId="{A3B3C884-82B0-5D40-BE9E-C311CE147175}" srcOrd="0" destOrd="0" presId="urn:microsoft.com/office/officeart/2008/layout/HorizontalMultiLevelHierarchy"/>
    <dgm:cxn modelId="{325B84F0-4C63-BC4F-B789-95E54DA25187}" type="presOf" srcId="{9A5419D9-A39F-3843-AF00-3310B6D59698}" destId="{43793F30-119E-734B-81A8-C756E466A106}" srcOrd="1" destOrd="0" presId="urn:microsoft.com/office/officeart/2008/layout/HorizontalMultiLevelHierarchy"/>
    <dgm:cxn modelId="{19D553F7-B254-754F-9936-0A87262BFAEC}" srcId="{2580B3F6-38D5-D046-81E2-97622D80D079}" destId="{132C1182-427C-C042-86C9-FA41955BE50B}" srcOrd="0" destOrd="0" parTransId="{CBA9C351-7C57-9E42-981F-08F774C1E70C}" sibTransId="{7E9B4DC1-473B-BC49-817B-EDFE975E454A}"/>
    <dgm:cxn modelId="{CC56ADF8-6EE8-0F41-9B0F-BAE7D5D7BF30}" type="presOf" srcId="{897FE80A-1851-8844-9A9B-06483A6E86BB}" destId="{111F7ED3-A471-8E42-B516-394996EB9E26}" srcOrd="0" destOrd="0" presId="urn:microsoft.com/office/officeart/2008/layout/HorizontalMultiLevelHierarchy"/>
    <dgm:cxn modelId="{27D22DF9-0DCC-D140-8CC4-9FF8C210A34D}" type="presOf" srcId="{8233076A-F8D9-E344-AB30-4016EAFC8F66}" destId="{D093EF08-8CCF-9C4C-A1B8-8DC5FF16CA1D}" srcOrd="0" destOrd="0" presId="urn:microsoft.com/office/officeart/2008/layout/HorizontalMultiLevelHierarchy"/>
    <dgm:cxn modelId="{19257BF5-2B63-4C49-BCB7-DDBFF5550E16}" type="presParOf" srcId="{18152AD8-7617-284E-859B-2A37457D1118}" destId="{7CB609B3-B73A-D441-BDE0-3238F4451F15}" srcOrd="0" destOrd="0" presId="urn:microsoft.com/office/officeart/2008/layout/HorizontalMultiLevelHierarchy"/>
    <dgm:cxn modelId="{EE9F7996-D229-8F46-A6EB-273C74EA523F}" type="presParOf" srcId="{7CB609B3-B73A-D441-BDE0-3238F4451F15}" destId="{0C353A9F-6B4B-2B4F-9D06-2F8731327A16}" srcOrd="0" destOrd="0" presId="urn:microsoft.com/office/officeart/2008/layout/HorizontalMultiLevelHierarchy"/>
    <dgm:cxn modelId="{600DEED2-949A-9F42-87DB-8C6D784D8E0C}" type="presParOf" srcId="{7CB609B3-B73A-D441-BDE0-3238F4451F15}" destId="{0E3B529F-C3D7-1A48-B18D-9D9F6FFDB03D}" srcOrd="1" destOrd="0" presId="urn:microsoft.com/office/officeart/2008/layout/HorizontalMultiLevelHierarchy"/>
    <dgm:cxn modelId="{072668EE-1037-2644-B9FD-730FE32BDEE4}" type="presParOf" srcId="{0E3B529F-C3D7-1A48-B18D-9D9F6FFDB03D}" destId="{ADCC98E7-438E-D349-A8E0-2D92AB6DD66D}" srcOrd="0" destOrd="0" presId="urn:microsoft.com/office/officeart/2008/layout/HorizontalMultiLevelHierarchy"/>
    <dgm:cxn modelId="{0660D6E1-8CD9-254C-96E2-2D2606EB6291}" type="presParOf" srcId="{ADCC98E7-438E-D349-A8E0-2D92AB6DD66D}" destId="{CA3D5ED9-EAA2-4946-815E-E6DF6DB79D82}" srcOrd="0" destOrd="0" presId="urn:microsoft.com/office/officeart/2008/layout/HorizontalMultiLevelHierarchy"/>
    <dgm:cxn modelId="{4403A0A3-ED78-5C45-9A6D-BA590E9C4B37}" type="presParOf" srcId="{0E3B529F-C3D7-1A48-B18D-9D9F6FFDB03D}" destId="{B699B951-024D-724E-8DB5-F322160D1B5F}" srcOrd="1" destOrd="0" presId="urn:microsoft.com/office/officeart/2008/layout/HorizontalMultiLevelHierarchy"/>
    <dgm:cxn modelId="{40CBD58A-ED03-6544-A4CF-14D4954A6A5D}" type="presParOf" srcId="{B699B951-024D-724E-8DB5-F322160D1B5F}" destId="{5B32CEAD-CB54-504A-AFE1-C0E75341DF06}" srcOrd="0" destOrd="0" presId="urn:microsoft.com/office/officeart/2008/layout/HorizontalMultiLevelHierarchy"/>
    <dgm:cxn modelId="{CEC623BF-D743-AA41-A159-D13BF23B17B2}" type="presParOf" srcId="{B699B951-024D-724E-8DB5-F322160D1B5F}" destId="{97E716A4-C6C5-C144-923B-9E54AEBC855B}" srcOrd="1" destOrd="0" presId="urn:microsoft.com/office/officeart/2008/layout/HorizontalMultiLevelHierarchy"/>
    <dgm:cxn modelId="{A475524B-C9DD-A84F-9F75-42BAA8533C98}" type="presParOf" srcId="{97E716A4-C6C5-C144-923B-9E54AEBC855B}" destId="{A3B3C884-82B0-5D40-BE9E-C311CE147175}" srcOrd="0" destOrd="0" presId="urn:microsoft.com/office/officeart/2008/layout/HorizontalMultiLevelHierarchy"/>
    <dgm:cxn modelId="{29BA1F25-806B-0D4F-8391-EDA46A5BB2F2}" type="presParOf" srcId="{A3B3C884-82B0-5D40-BE9E-C311CE147175}" destId="{F4F766FC-CF62-2B4E-AB45-840C2ED340C8}" srcOrd="0" destOrd="0" presId="urn:microsoft.com/office/officeart/2008/layout/HorizontalMultiLevelHierarchy"/>
    <dgm:cxn modelId="{B3AC9C8F-FD68-F94C-A76C-C0B26A71F73D}" type="presParOf" srcId="{97E716A4-C6C5-C144-923B-9E54AEBC855B}" destId="{C3F96600-8BA9-F148-B64F-A983846AC123}" srcOrd="1" destOrd="0" presId="urn:microsoft.com/office/officeart/2008/layout/HorizontalMultiLevelHierarchy"/>
    <dgm:cxn modelId="{9673E7F2-DDD2-2148-B977-351C7EA6787C}" type="presParOf" srcId="{C3F96600-8BA9-F148-B64F-A983846AC123}" destId="{20B3D6F6-6B97-4B47-837F-A40A5F7F1530}" srcOrd="0" destOrd="0" presId="urn:microsoft.com/office/officeart/2008/layout/HorizontalMultiLevelHierarchy"/>
    <dgm:cxn modelId="{6FAF085A-E137-AB4E-8BA7-007574CFAA45}" type="presParOf" srcId="{C3F96600-8BA9-F148-B64F-A983846AC123}" destId="{F924CAE7-8C19-CD46-96DE-5262E1380C54}" srcOrd="1" destOrd="0" presId="urn:microsoft.com/office/officeart/2008/layout/HorizontalMultiLevelHierarchy"/>
    <dgm:cxn modelId="{FA52FADE-29AF-3248-A857-0759D94138F7}" type="presParOf" srcId="{F924CAE7-8C19-CD46-96DE-5262E1380C54}" destId="{D2AC9F2D-79A5-1342-B55D-CEC9B928615F}" srcOrd="0" destOrd="0" presId="urn:microsoft.com/office/officeart/2008/layout/HorizontalMultiLevelHierarchy"/>
    <dgm:cxn modelId="{397168E1-ED19-1A42-908D-32DB89DA7FB8}" type="presParOf" srcId="{D2AC9F2D-79A5-1342-B55D-CEC9B928615F}" destId="{AD882A23-A70C-874E-86F4-DE0DF2D25269}" srcOrd="0" destOrd="0" presId="urn:microsoft.com/office/officeart/2008/layout/HorizontalMultiLevelHierarchy"/>
    <dgm:cxn modelId="{A680E52E-260D-CB4F-A02A-2E06C3559664}" type="presParOf" srcId="{F924CAE7-8C19-CD46-96DE-5262E1380C54}" destId="{14AD3746-4B51-8E46-BD3F-23AD2F94657E}" srcOrd="1" destOrd="0" presId="urn:microsoft.com/office/officeart/2008/layout/HorizontalMultiLevelHierarchy"/>
    <dgm:cxn modelId="{C8DB37CF-7C0E-C745-B764-BC30B7E7D973}" type="presParOf" srcId="{14AD3746-4B51-8E46-BD3F-23AD2F94657E}" destId="{111F7ED3-A471-8E42-B516-394996EB9E26}" srcOrd="0" destOrd="0" presId="urn:microsoft.com/office/officeart/2008/layout/HorizontalMultiLevelHierarchy"/>
    <dgm:cxn modelId="{33305B85-E9F7-C340-A43E-A88A519B5199}" type="presParOf" srcId="{14AD3746-4B51-8E46-BD3F-23AD2F94657E}" destId="{22FAF8C8-894C-9345-A388-A32CCB687E0C}" srcOrd="1" destOrd="0" presId="urn:microsoft.com/office/officeart/2008/layout/HorizontalMultiLevelHierarchy"/>
    <dgm:cxn modelId="{79DEE25A-7B9E-984E-9105-DB9D8C09CE41}" type="presParOf" srcId="{97E716A4-C6C5-C144-923B-9E54AEBC855B}" destId="{DDA0AABC-C583-E944-A801-E57FD2B4E1C4}" srcOrd="2" destOrd="0" presId="urn:microsoft.com/office/officeart/2008/layout/HorizontalMultiLevelHierarchy"/>
    <dgm:cxn modelId="{54DFB471-15C0-824D-9E02-3C9B8D1D95AC}" type="presParOf" srcId="{DDA0AABC-C583-E944-A801-E57FD2B4E1C4}" destId="{4FD3A862-097A-6D4E-92CC-465032B97313}" srcOrd="0" destOrd="0" presId="urn:microsoft.com/office/officeart/2008/layout/HorizontalMultiLevelHierarchy"/>
    <dgm:cxn modelId="{9C242C45-8EBD-8643-A7C4-095384EE4294}" type="presParOf" srcId="{97E716A4-C6C5-C144-923B-9E54AEBC855B}" destId="{E9179FE9-E185-D142-A84E-D4EA2596C4EC}" srcOrd="3" destOrd="0" presId="urn:microsoft.com/office/officeart/2008/layout/HorizontalMultiLevelHierarchy"/>
    <dgm:cxn modelId="{FA74D767-4AC0-AD4F-9F37-DE38B361503F}" type="presParOf" srcId="{E9179FE9-E185-D142-A84E-D4EA2596C4EC}" destId="{F606AB4A-6A11-FC4E-8B07-CC630E68BC52}" srcOrd="0" destOrd="0" presId="urn:microsoft.com/office/officeart/2008/layout/HorizontalMultiLevelHierarchy"/>
    <dgm:cxn modelId="{5F8919FD-C68A-6B4C-8A0A-2F4E1A825203}" type="presParOf" srcId="{E9179FE9-E185-D142-A84E-D4EA2596C4EC}" destId="{EAB4E978-C5CB-0A42-9A12-06A11C408261}" srcOrd="1" destOrd="0" presId="urn:microsoft.com/office/officeart/2008/layout/HorizontalMultiLevelHierarchy"/>
    <dgm:cxn modelId="{61D9AAD3-7D67-6F45-9348-78D1A62B4323}" type="presParOf" srcId="{0E3B529F-C3D7-1A48-B18D-9D9F6FFDB03D}" destId="{5D0901D8-F853-6246-8898-6C2F4713C36D}" srcOrd="2" destOrd="0" presId="urn:microsoft.com/office/officeart/2008/layout/HorizontalMultiLevelHierarchy"/>
    <dgm:cxn modelId="{5D184E50-9DB6-964F-8ED1-7D5FBB36E3E3}" type="presParOf" srcId="{5D0901D8-F853-6246-8898-6C2F4713C36D}" destId="{ECDBBD9B-12B0-354E-BE7C-283DF910EEA8}" srcOrd="0" destOrd="0" presId="urn:microsoft.com/office/officeart/2008/layout/HorizontalMultiLevelHierarchy"/>
    <dgm:cxn modelId="{81233FAA-67DA-964C-9A13-084AE2D4C2C2}" type="presParOf" srcId="{0E3B529F-C3D7-1A48-B18D-9D9F6FFDB03D}" destId="{373D7F5F-B82E-B14C-ACCB-4E003EFC1EE6}" srcOrd="3" destOrd="0" presId="urn:microsoft.com/office/officeart/2008/layout/HorizontalMultiLevelHierarchy"/>
    <dgm:cxn modelId="{B10E957B-3C7E-7645-AC6F-A1D692AE2EA2}" type="presParOf" srcId="{373D7F5F-B82E-B14C-ACCB-4E003EFC1EE6}" destId="{A4805B9A-D8EC-0444-A973-665F4BD2CA87}" srcOrd="0" destOrd="0" presId="urn:microsoft.com/office/officeart/2008/layout/HorizontalMultiLevelHierarchy"/>
    <dgm:cxn modelId="{8DB6FBE6-6C52-4246-AB03-CFABB2C719B9}" type="presParOf" srcId="{373D7F5F-B82E-B14C-ACCB-4E003EFC1EE6}" destId="{09612227-46A2-2549-9BB8-FA372F2F1A30}" srcOrd="1" destOrd="0" presId="urn:microsoft.com/office/officeart/2008/layout/HorizontalMultiLevelHierarchy"/>
    <dgm:cxn modelId="{73165E7B-A6EA-5F4E-AC8E-188B03F0D43E}" type="presParOf" srcId="{09612227-46A2-2549-9BB8-FA372F2F1A30}" destId="{75250FA4-B710-6A4E-A47C-6CF969FD3FD9}" srcOrd="0" destOrd="0" presId="urn:microsoft.com/office/officeart/2008/layout/HorizontalMultiLevelHierarchy"/>
    <dgm:cxn modelId="{E3AADB6E-8296-1A4D-9908-CED7691BC0E2}" type="presParOf" srcId="{75250FA4-B710-6A4E-A47C-6CF969FD3FD9}" destId="{C6C8B128-16BC-4544-AC76-590FC8B4E297}" srcOrd="0" destOrd="0" presId="urn:microsoft.com/office/officeart/2008/layout/HorizontalMultiLevelHierarchy"/>
    <dgm:cxn modelId="{08431A10-3D9B-E44A-866D-63D1F2317F92}" type="presParOf" srcId="{09612227-46A2-2549-9BB8-FA372F2F1A30}" destId="{A85A1D5D-FB0C-0340-B847-2FF7051C555B}" srcOrd="1" destOrd="0" presId="urn:microsoft.com/office/officeart/2008/layout/HorizontalMultiLevelHierarchy"/>
    <dgm:cxn modelId="{AA6D8C37-9ED5-1D44-AEDC-F0349E1ADEA4}" type="presParOf" srcId="{A85A1D5D-FB0C-0340-B847-2FF7051C555B}" destId="{EE200347-50D0-B144-BCF6-31AD8DDC28C8}" srcOrd="0" destOrd="0" presId="urn:microsoft.com/office/officeart/2008/layout/HorizontalMultiLevelHierarchy"/>
    <dgm:cxn modelId="{E7374777-839C-CF48-AC89-3F40C8229C15}" type="presParOf" srcId="{A85A1D5D-FB0C-0340-B847-2FF7051C555B}" destId="{7086E909-D87C-2F40-9279-E3B9B90DAF49}" srcOrd="1" destOrd="0" presId="urn:microsoft.com/office/officeart/2008/layout/HorizontalMultiLevelHierarchy"/>
    <dgm:cxn modelId="{0223F6B2-D32C-B14B-BB05-5794CDA6D1CB}" type="presParOf" srcId="{7086E909-D87C-2F40-9279-E3B9B90DAF49}" destId="{E1948170-9C4D-B74D-B2D6-D55BBA2F7573}" srcOrd="0" destOrd="0" presId="urn:microsoft.com/office/officeart/2008/layout/HorizontalMultiLevelHierarchy"/>
    <dgm:cxn modelId="{D52FF5CE-8F4A-0149-887A-E87653B5B8E8}" type="presParOf" srcId="{E1948170-9C4D-B74D-B2D6-D55BBA2F7573}" destId="{43793F30-119E-734B-81A8-C756E466A106}" srcOrd="0" destOrd="0" presId="urn:microsoft.com/office/officeart/2008/layout/HorizontalMultiLevelHierarchy"/>
    <dgm:cxn modelId="{6E121FC3-0F62-CE44-9726-CBFAE867C1EF}" type="presParOf" srcId="{7086E909-D87C-2F40-9279-E3B9B90DAF49}" destId="{D2FEAAF8-B96F-0D4A-91E6-3B3A677BAC08}" srcOrd="1" destOrd="0" presId="urn:microsoft.com/office/officeart/2008/layout/HorizontalMultiLevelHierarchy"/>
    <dgm:cxn modelId="{36DF57D8-320E-A24C-AB29-6CD48ECA88F8}" type="presParOf" srcId="{D2FEAAF8-B96F-0D4A-91E6-3B3A677BAC08}" destId="{D093EF08-8CCF-9C4C-A1B8-8DC5FF16CA1D}" srcOrd="0" destOrd="0" presId="urn:microsoft.com/office/officeart/2008/layout/HorizontalMultiLevelHierarchy"/>
    <dgm:cxn modelId="{E8FC247B-5199-014D-AA32-EE6C2BCB45FB}" type="presParOf" srcId="{D2FEAAF8-B96F-0D4A-91E6-3B3A677BAC08}" destId="{A031F366-0B9D-F24F-8062-2CFA64BB61B8}" srcOrd="1" destOrd="0" presId="urn:microsoft.com/office/officeart/2008/layout/HorizontalMultiLevelHierarchy"/>
    <dgm:cxn modelId="{5E3542EB-7E37-EE47-BE83-DBBFBBEB426D}" type="presParOf" srcId="{09612227-46A2-2549-9BB8-FA372F2F1A30}" destId="{552559DA-EB5B-1045-A2C9-AC45C852862F}" srcOrd="2" destOrd="0" presId="urn:microsoft.com/office/officeart/2008/layout/HorizontalMultiLevelHierarchy"/>
    <dgm:cxn modelId="{A9664B82-423C-5248-A716-F3E70A2F3C4A}" type="presParOf" srcId="{552559DA-EB5B-1045-A2C9-AC45C852862F}" destId="{99BF7EA7-0DD1-7B41-A935-3B9AEC28D573}" srcOrd="0" destOrd="0" presId="urn:microsoft.com/office/officeart/2008/layout/HorizontalMultiLevelHierarchy"/>
    <dgm:cxn modelId="{C32A3903-3CF7-7F40-98A1-2BF4BA22B15E}" type="presParOf" srcId="{09612227-46A2-2549-9BB8-FA372F2F1A30}" destId="{A3791DE7-5E97-1648-B3B1-38D3C740A296}" srcOrd="3" destOrd="0" presId="urn:microsoft.com/office/officeart/2008/layout/HorizontalMultiLevelHierarchy"/>
    <dgm:cxn modelId="{64BAD507-BA14-304F-802B-AC750650C7D8}" type="presParOf" srcId="{A3791DE7-5E97-1648-B3B1-38D3C740A296}" destId="{456F67D9-0A2C-3A48-9807-CB0E792FAD55}" srcOrd="0" destOrd="0" presId="urn:microsoft.com/office/officeart/2008/layout/HorizontalMultiLevelHierarchy"/>
    <dgm:cxn modelId="{E3EE83A8-E7D2-B74E-B965-C866B08B4959}" type="presParOf" srcId="{A3791DE7-5E97-1648-B3B1-38D3C740A296}" destId="{94E331AD-1AD0-924C-8B6C-C1DED7B07860}" srcOrd="1" destOrd="0" presId="urn:microsoft.com/office/officeart/2008/layout/HorizontalMultiLevelHierarchy"/>
    <dgm:cxn modelId="{01B8F652-F7E3-6549-9BF1-C173C6B2F2E1}" type="presParOf" srcId="{94E331AD-1AD0-924C-8B6C-C1DED7B07860}" destId="{A7B3AC1D-1DB0-7440-ADB1-622523CBBA41}" srcOrd="0" destOrd="0" presId="urn:microsoft.com/office/officeart/2008/layout/HorizontalMultiLevelHierarchy"/>
    <dgm:cxn modelId="{E03028EF-CCEE-F64C-8A09-8948166F8749}" type="presParOf" srcId="{A7B3AC1D-1DB0-7440-ADB1-622523CBBA41}" destId="{0D4881B4-FC56-FC4E-A38B-54D1DC9C02DF}" srcOrd="0" destOrd="0" presId="urn:microsoft.com/office/officeart/2008/layout/HorizontalMultiLevelHierarchy"/>
    <dgm:cxn modelId="{DF6D9E63-FFCC-B948-A3CD-F7079A4CC60E}" type="presParOf" srcId="{94E331AD-1AD0-924C-8B6C-C1DED7B07860}" destId="{5822F02D-86B2-3943-AA70-607457547222}" srcOrd="1" destOrd="0" presId="urn:microsoft.com/office/officeart/2008/layout/HorizontalMultiLevelHierarchy"/>
    <dgm:cxn modelId="{A01B40FE-864A-BC42-90C4-F743DCB7EEFC}" type="presParOf" srcId="{5822F02D-86B2-3943-AA70-607457547222}" destId="{F9D23534-7D84-E748-A6B2-BF799D6F770B}" srcOrd="0" destOrd="0" presId="urn:microsoft.com/office/officeart/2008/layout/HorizontalMultiLevelHierarchy"/>
    <dgm:cxn modelId="{77A80FBC-5544-B34C-8DB7-6FC4C851EB65}" type="presParOf" srcId="{5822F02D-86B2-3943-AA70-607457547222}" destId="{A1BA6E9C-768C-F346-BEAF-CB50EE6A6EFB}" srcOrd="1" destOrd="0" presId="urn:microsoft.com/office/officeart/2008/layout/HorizontalMultiLevelHierarchy"/>
    <dgm:cxn modelId="{AFDAC605-EEB0-ED44-9AD8-D27D3FA3C23F}" type="presParOf" srcId="{09612227-46A2-2549-9BB8-FA372F2F1A30}" destId="{45BF22F7-4527-CD4D-97A7-4397F2714779}" srcOrd="4" destOrd="0" presId="urn:microsoft.com/office/officeart/2008/layout/HorizontalMultiLevelHierarchy"/>
    <dgm:cxn modelId="{77E98B1F-CAB7-1945-A26B-9DEA7EA5D95B}" type="presParOf" srcId="{45BF22F7-4527-CD4D-97A7-4397F2714779}" destId="{67E7DBA2-FF25-F641-BD7A-871AC20222B5}" srcOrd="0" destOrd="0" presId="urn:microsoft.com/office/officeart/2008/layout/HorizontalMultiLevelHierarchy"/>
    <dgm:cxn modelId="{62943FD9-DC8E-3F48-A348-972B8504B980}" type="presParOf" srcId="{09612227-46A2-2549-9BB8-FA372F2F1A30}" destId="{6D945020-C818-A640-A4E4-B20096A085D0}" srcOrd="5" destOrd="0" presId="urn:microsoft.com/office/officeart/2008/layout/HorizontalMultiLevelHierarchy"/>
    <dgm:cxn modelId="{73A69F27-A804-EC43-BAF2-5F0AA410556C}" type="presParOf" srcId="{6D945020-C818-A640-A4E4-B20096A085D0}" destId="{011DF0D9-8651-A046-8176-1771E699A47A}" srcOrd="0" destOrd="0" presId="urn:microsoft.com/office/officeart/2008/layout/HorizontalMultiLevelHierarchy"/>
    <dgm:cxn modelId="{1D1B8B11-0993-BD43-8AE4-A2A4F5EF7D65}" type="presParOf" srcId="{6D945020-C818-A640-A4E4-B20096A085D0}" destId="{3CF2B966-BEBA-CB46-AC17-BC2D685FFAD3}" srcOrd="1" destOrd="0" presId="urn:microsoft.com/office/officeart/2008/layout/HorizontalMultiLevelHierarchy"/>
    <dgm:cxn modelId="{FBA5D581-49BA-164E-B597-8DA03663D11D}" type="presParOf" srcId="{3CF2B966-BEBA-CB46-AC17-BC2D685FFAD3}" destId="{EEC4BAA1-2CAE-0A47-9024-3C30D12A9D8D}" srcOrd="0" destOrd="0" presId="urn:microsoft.com/office/officeart/2008/layout/HorizontalMultiLevelHierarchy"/>
    <dgm:cxn modelId="{0DD1E6EF-CA38-A746-8984-BCD65E9FE478}" type="presParOf" srcId="{EEC4BAA1-2CAE-0A47-9024-3C30D12A9D8D}" destId="{FC96A72C-AD5C-8F4E-9EFC-B6A02F3A5B9F}" srcOrd="0" destOrd="0" presId="urn:microsoft.com/office/officeart/2008/layout/HorizontalMultiLevelHierarchy"/>
    <dgm:cxn modelId="{BCF405BA-EED4-7C48-B7FD-35741C65CFAA}" type="presParOf" srcId="{3CF2B966-BEBA-CB46-AC17-BC2D685FFAD3}" destId="{EB082A7A-93FE-0D45-83DA-6A16AC9EFB1C}" srcOrd="1" destOrd="0" presId="urn:microsoft.com/office/officeart/2008/layout/HorizontalMultiLevelHierarchy"/>
    <dgm:cxn modelId="{398993F5-7F46-2C44-A2F4-0116D1084AA9}" type="presParOf" srcId="{EB082A7A-93FE-0D45-83DA-6A16AC9EFB1C}" destId="{724F2E88-0740-2845-93F9-D380045C469E}" srcOrd="0" destOrd="0" presId="urn:microsoft.com/office/officeart/2008/layout/HorizontalMultiLevelHierarchy"/>
    <dgm:cxn modelId="{759F87B7-A774-3841-B6EA-15306CC026FA}" type="presParOf" srcId="{EB082A7A-93FE-0D45-83DA-6A16AC9EFB1C}" destId="{89ED97E3-29C5-BC41-8066-71E88CEADC6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5581DB-9A45-4E0D-89DD-B349FE63EBF3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AC45946-FE61-4227-A7C4-D564DA337CE3}">
      <dgm:prSet/>
      <dgm:spPr/>
      <dgm:t>
        <a:bodyPr/>
        <a:lstStyle/>
        <a:p>
          <a:r>
            <a:rPr lang="fr-CA" dirty="0"/>
            <a:t>L’univocité : </a:t>
          </a:r>
        </a:p>
        <a:p>
          <a:r>
            <a:rPr lang="fr-CA" dirty="0"/>
            <a:t>	Doit être compris de la même manière par tous</a:t>
          </a:r>
          <a:endParaRPr lang="en-US" dirty="0"/>
        </a:p>
      </dgm:t>
    </dgm:pt>
    <dgm:pt modelId="{1E41FBDC-4C7B-4F6C-B0D4-E76336466133}" type="parTrans" cxnId="{7993263F-5C7A-4EE0-A0C4-DD6B4012F04D}">
      <dgm:prSet/>
      <dgm:spPr/>
      <dgm:t>
        <a:bodyPr/>
        <a:lstStyle/>
        <a:p>
          <a:endParaRPr lang="en-US"/>
        </a:p>
      </dgm:t>
    </dgm:pt>
    <dgm:pt modelId="{CFC79D32-BC60-4BEB-9001-45ABF899C78E}" type="sibTrans" cxnId="{7993263F-5C7A-4EE0-A0C4-DD6B4012F04D}">
      <dgm:prSet/>
      <dgm:spPr/>
      <dgm:t>
        <a:bodyPr/>
        <a:lstStyle/>
        <a:p>
          <a:endParaRPr lang="en-US"/>
        </a:p>
      </dgm:t>
    </dgm:pt>
    <dgm:pt modelId="{2A11506F-D65F-4AF2-AE1E-1720FA419199}">
      <dgm:prSet/>
      <dgm:spPr/>
      <dgm:t>
        <a:bodyPr/>
        <a:lstStyle/>
        <a:p>
          <a:r>
            <a:rPr lang="fr-CA" dirty="0"/>
            <a:t>L’observabilité :</a:t>
          </a:r>
        </a:p>
        <a:p>
          <a:r>
            <a:rPr lang="fr-CA" dirty="0"/>
            <a:t>	Qualificatif : cohérence, qualité, 	pertinence, 	justesse, 	profondeur, etc.</a:t>
          </a:r>
        </a:p>
        <a:p>
          <a:r>
            <a:rPr lang="fr-CA" dirty="0"/>
            <a:t>	Identification d’un élément (verbe ou objet 	d’observation)</a:t>
          </a:r>
        </a:p>
      </dgm:t>
    </dgm:pt>
    <dgm:pt modelId="{C0A76571-3510-4297-B04E-1C54849FB4F2}" type="parTrans" cxnId="{DA99BF62-F4BA-4A08-AD39-52977CD40133}">
      <dgm:prSet/>
      <dgm:spPr/>
      <dgm:t>
        <a:bodyPr/>
        <a:lstStyle/>
        <a:p>
          <a:endParaRPr lang="en-US"/>
        </a:p>
      </dgm:t>
    </dgm:pt>
    <dgm:pt modelId="{5E33E1BF-3561-46EB-B382-6C5CA66EC9ED}" type="sibTrans" cxnId="{DA99BF62-F4BA-4A08-AD39-52977CD40133}">
      <dgm:prSet/>
      <dgm:spPr/>
      <dgm:t>
        <a:bodyPr/>
        <a:lstStyle/>
        <a:p>
          <a:endParaRPr lang="en-US"/>
        </a:p>
      </dgm:t>
    </dgm:pt>
    <dgm:pt modelId="{D0F2D2F8-5906-4E88-A5D4-E1BC63B71DCA}">
      <dgm:prSet/>
      <dgm:spPr/>
      <dgm:t>
        <a:bodyPr/>
        <a:lstStyle/>
        <a:p>
          <a:r>
            <a:rPr lang="fr-CA" dirty="0"/>
            <a:t>La pertinence : </a:t>
          </a:r>
        </a:p>
        <a:p>
          <a:r>
            <a:rPr lang="fr-CA" dirty="0"/>
            <a:t>	Qualité d’un critère qui représente 	les 	éléments essentiels visés par le 	cours 	(objectifs) et par la tâche d’évaluation</a:t>
          </a:r>
        </a:p>
      </dgm:t>
    </dgm:pt>
    <dgm:pt modelId="{946EE974-5371-4C6B-87F6-2386DC5AE7F8}" type="parTrans" cxnId="{6E1B0727-57C5-46F4-B923-1ABADDE80CFB}">
      <dgm:prSet/>
      <dgm:spPr/>
      <dgm:t>
        <a:bodyPr/>
        <a:lstStyle/>
        <a:p>
          <a:endParaRPr lang="en-US"/>
        </a:p>
      </dgm:t>
    </dgm:pt>
    <dgm:pt modelId="{F69B25E9-D009-4083-8FB7-D41D6DC6B8B4}" type="sibTrans" cxnId="{6E1B0727-57C5-46F4-B923-1ABADDE80CFB}">
      <dgm:prSet/>
      <dgm:spPr/>
      <dgm:t>
        <a:bodyPr/>
        <a:lstStyle/>
        <a:p>
          <a:endParaRPr lang="en-US"/>
        </a:p>
      </dgm:t>
    </dgm:pt>
    <dgm:pt modelId="{9CF58E9F-3522-5841-B34C-CBAE31DEC62E}" type="pres">
      <dgm:prSet presAssocID="{6B5581DB-9A45-4E0D-89DD-B349FE63EBF3}" presName="vert0" presStyleCnt="0">
        <dgm:presLayoutVars>
          <dgm:dir/>
          <dgm:animOne val="branch"/>
          <dgm:animLvl val="lvl"/>
        </dgm:presLayoutVars>
      </dgm:prSet>
      <dgm:spPr/>
    </dgm:pt>
    <dgm:pt modelId="{FE447608-DFFD-4A40-B1C0-896D27226700}" type="pres">
      <dgm:prSet presAssocID="{9AC45946-FE61-4227-A7C4-D564DA337CE3}" presName="thickLine" presStyleLbl="alignNode1" presStyleIdx="0" presStyleCnt="3"/>
      <dgm:spPr/>
    </dgm:pt>
    <dgm:pt modelId="{0C58D6E7-91C7-534C-BCFC-C28921B074E4}" type="pres">
      <dgm:prSet presAssocID="{9AC45946-FE61-4227-A7C4-D564DA337CE3}" presName="horz1" presStyleCnt="0"/>
      <dgm:spPr/>
    </dgm:pt>
    <dgm:pt modelId="{7774585B-9208-8B4E-B3AD-CEC2B65F74DA}" type="pres">
      <dgm:prSet presAssocID="{9AC45946-FE61-4227-A7C4-D564DA337CE3}" presName="tx1" presStyleLbl="revTx" presStyleIdx="0" presStyleCnt="3"/>
      <dgm:spPr/>
    </dgm:pt>
    <dgm:pt modelId="{5E23FA31-057F-F24F-B121-259B5B7203C2}" type="pres">
      <dgm:prSet presAssocID="{9AC45946-FE61-4227-A7C4-D564DA337CE3}" presName="vert1" presStyleCnt="0"/>
      <dgm:spPr/>
    </dgm:pt>
    <dgm:pt modelId="{325A2470-2265-8E40-9E12-6F9466D55370}" type="pres">
      <dgm:prSet presAssocID="{2A11506F-D65F-4AF2-AE1E-1720FA419199}" presName="thickLine" presStyleLbl="alignNode1" presStyleIdx="1" presStyleCnt="3"/>
      <dgm:spPr/>
    </dgm:pt>
    <dgm:pt modelId="{63CB79D7-1BA6-5A40-8C24-2E737842D782}" type="pres">
      <dgm:prSet presAssocID="{2A11506F-D65F-4AF2-AE1E-1720FA419199}" presName="horz1" presStyleCnt="0"/>
      <dgm:spPr/>
    </dgm:pt>
    <dgm:pt modelId="{77F584EB-EF82-954D-B901-2581AB26657C}" type="pres">
      <dgm:prSet presAssocID="{2A11506F-D65F-4AF2-AE1E-1720FA419199}" presName="tx1" presStyleLbl="revTx" presStyleIdx="1" presStyleCnt="3"/>
      <dgm:spPr/>
    </dgm:pt>
    <dgm:pt modelId="{37D9F085-3C8D-2843-BBA5-93421E9D0F06}" type="pres">
      <dgm:prSet presAssocID="{2A11506F-D65F-4AF2-AE1E-1720FA419199}" presName="vert1" presStyleCnt="0"/>
      <dgm:spPr/>
    </dgm:pt>
    <dgm:pt modelId="{7A1CB9BB-D261-3D46-9243-7A33F032DC0B}" type="pres">
      <dgm:prSet presAssocID="{D0F2D2F8-5906-4E88-A5D4-E1BC63B71DCA}" presName="thickLine" presStyleLbl="alignNode1" presStyleIdx="2" presStyleCnt="3"/>
      <dgm:spPr/>
    </dgm:pt>
    <dgm:pt modelId="{1B30589A-C68C-8743-B376-5B7389ECC5F1}" type="pres">
      <dgm:prSet presAssocID="{D0F2D2F8-5906-4E88-A5D4-E1BC63B71DCA}" presName="horz1" presStyleCnt="0"/>
      <dgm:spPr/>
    </dgm:pt>
    <dgm:pt modelId="{3C81E4D8-8A9D-154E-AF7E-213452A25A89}" type="pres">
      <dgm:prSet presAssocID="{D0F2D2F8-5906-4E88-A5D4-E1BC63B71DCA}" presName="tx1" presStyleLbl="revTx" presStyleIdx="2" presStyleCnt="3"/>
      <dgm:spPr/>
    </dgm:pt>
    <dgm:pt modelId="{BD8F71EC-BC8E-6C44-84B5-EB5917AF6737}" type="pres">
      <dgm:prSet presAssocID="{D0F2D2F8-5906-4E88-A5D4-E1BC63B71DCA}" presName="vert1" presStyleCnt="0"/>
      <dgm:spPr/>
    </dgm:pt>
  </dgm:ptLst>
  <dgm:cxnLst>
    <dgm:cxn modelId="{6E1B0727-57C5-46F4-B923-1ABADDE80CFB}" srcId="{6B5581DB-9A45-4E0D-89DD-B349FE63EBF3}" destId="{D0F2D2F8-5906-4E88-A5D4-E1BC63B71DCA}" srcOrd="2" destOrd="0" parTransId="{946EE974-5371-4C6B-87F6-2386DC5AE7F8}" sibTransId="{F69B25E9-D009-4083-8FB7-D41D6DC6B8B4}"/>
    <dgm:cxn modelId="{7993263F-5C7A-4EE0-A0C4-DD6B4012F04D}" srcId="{6B5581DB-9A45-4E0D-89DD-B349FE63EBF3}" destId="{9AC45946-FE61-4227-A7C4-D564DA337CE3}" srcOrd="0" destOrd="0" parTransId="{1E41FBDC-4C7B-4F6C-B0D4-E76336466133}" sibTransId="{CFC79D32-BC60-4BEB-9001-45ABF899C78E}"/>
    <dgm:cxn modelId="{D5F90047-898C-4846-B5BD-F69D7571EF66}" type="presOf" srcId="{9AC45946-FE61-4227-A7C4-D564DA337CE3}" destId="{7774585B-9208-8B4E-B3AD-CEC2B65F74DA}" srcOrd="0" destOrd="0" presId="urn:microsoft.com/office/officeart/2008/layout/LinedList"/>
    <dgm:cxn modelId="{DA99BF62-F4BA-4A08-AD39-52977CD40133}" srcId="{6B5581DB-9A45-4E0D-89DD-B349FE63EBF3}" destId="{2A11506F-D65F-4AF2-AE1E-1720FA419199}" srcOrd="1" destOrd="0" parTransId="{C0A76571-3510-4297-B04E-1C54849FB4F2}" sibTransId="{5E33E1BF-3561-46EB-B382-6C5CA66EC9ED}"/>
    <dgm:cxn modelId="{051B4B82-FCCA-2344-A3C5-28225134D6EE}" type="presOf" srcId="{6B5581DB-9A45-4E0D-89DD-B349FE63EBF3}" destId="{9CF58E9F-3522-5841-B34C-CBAE31DEC62E}" srcOrd="0" destOrd="0" presId="urn:microsoft.com/office/officeart/2008/layout/LinedList"/>
    <dgm:cxn modelId="{DD225F88-B13F-B845-99ED-41D466C899D8}" type="presOf" srcId="{D0F2D2F8-5906-4E88-A5D4-E1BC63B71DCA}" destId="{3C81E4D8-8A9D-154E-AF7E-213452A25A89}" srcOrd="0" destOrd="0" presId="urn:microsoft.com/office/officeart/2008/layout/LinedList"/>
    <dgm:cxn modelId="{84FE75D7-4FDC-7D4B-B01C-ADEF4CE5B1B2}" type="presOf" srcId="{2A11506F-D65F-4AF2-AE1E-1720FA419199}" destId="{77F584EB-EF82-954D-B901-2581AB26657C}" srcOrd="0" destOrd="0" presId="urn:microsoft.com/office/officeart/2008/layout/LinedList"/>
    <dgm:cxn modelId="{378C74BF-2045-1A49-AB0C-AAA3017E3572}" type="presParOf" srcId="{9CF58E9F-3522-5841-B34C-CBAE31DEC62E}" destId="{FE447608-DFFD-4A40-B1C0-896D27226700}" srcOrd="0" destOrd="0" presId="urn:microsoft.com/office/officeart/2008/layout/LinedList"/>
    <dgm:cxn modelId="{32770F9D-9F4D-6140-B2E9-35BAFCE70748}" type="presParOf" srcId="{9CF58E9F-3522-5841-B34C-CBAE31DEC62E}" destId="{0C58D6E7-91C7-534C-BCFC-C28921B074E4}" srcOrd="1" destOrd="0" presId="urn:microsoft.com/office/officeart/2008/layout/LinedList"/>
    <dgm:cxn modelId="{2EAA89DD-82A0-714F-8A9D-F244AB9DC246}" type="presParOf" srcId="{0C58D6E7-91C7-534C-BCFC-C28921B074E4}" destId="{7774585B-9208-8B4E-B3AD-CEC2B65F74DA}" srcOrd="0" destOrd="0" presId="urn:microsoft.com/office/officeart/2008/layout/LinedList"/>
    <dgm:cxn modelId="{82348A48-8543-0E44-9427-3E8518143C35}" type="presParOf" srcId="{0C58D6E7-91C7-534C-BCFC-C28921B074E4}" destId="{5E23FA31-057F-F24F-B121-259B5B7203C2}" srcOrd="1" destOrd="0" presId="urn:microsoft.com/office/officeart/2008/layout/LinedList"/>
    <dgm:cxn modelId="{79C53640-F1FF-9A4F-BB38-EFF26755D254}" type="presParOf" srcId="{9CF58E9F-3522-5841-B34C-CBAE31DEC62E}" destId="{325A2470-2265-8E40-9E12-6F9466D55370}" srcOrd="2" destOrd="0" presId="urn:microsoft.com/office/officeart/2008/layout/LinedList"/>
    <dgm:cxn modelId="{4E4375AA-3E3E-2842-BEF8-347005B2B955}" type="presParOf" srcId="{9CF58E9F-3522-5841-B34C-CBAE31DEC62E}" destId="{63CB79D7-1BA6-5A40-8C24-2E737842D782}" srcOrd="3" destOrd="0" presId="urn:microsoft.com/office/officeart/2008/layout/LinedList"/>
    <dgm:cxn modelId="{3F40FDFF-2848-104D-AF49-835D76CBE443}" type="presParOf" srcId="{63CB79D7-1BA6-5A40-8C24-2E737842D782}" destId="{77F584EB-EF82-954D-B901-2581AB26657C}" srcOrd="0" destOrd="0" presId="urn:microsoft.com/office/officeart/2008/layout/LinedList"/>
    <dgm:cxn modelId="{AB7BBEFF-0EE3-4D44-AE35-A808C801BDFF}" type="presParOf" srcId="{63CB79D7-1BA6-5A40-8C24-2E737842D782}" destId="{37D9F085-3C8D-2843-BBA5-93421E9D0F06}" srcOrd="1" destOrd="0" presId="urn:microsoft.com/office/officeart/2008/layout/LinedList"/>
    <dgm:cxn modelId="{8AB1059A-7797-664D-A454-A12570E5E867}" type="presParOf" srcId="{9CF58E9F-3522-5841-B34C-CBAE31DEC62E}" destId="{7A1CB9BB-D261-3D46-9243-7A33F032DC0B}" srcOrd="4" destOrd="0" presId="urn:microsoft.com/office/officeart/2008/layout/LinedList"/>
    <dgm:cxn modelId="{F018FB05-0343-794B-AC31-3157845CE215}" type="presParOf" srcId="{9CF58E9F-3522-5841-B34C-CBAE31DEC62E}" destId="{1B30589A-C68C-8743-B376-5B7389ECC5F1}" srcOrd="5" destOrd="0" presId="urn:microsoft.com/office/officeart/2008/layout/LinedList"/>
    <dgm:cxn modelId="{E3126985-41DE-4E4B-B86E-BB17516C4131}" type="presParOf" srcId="{1B30589A-C68C-8743-B376-5B7389ECC5F1}" destId="{3C81E4D8-8A9D-154E-AF7E-213452A25A89}" srcOrd="0" destOrd="0" presId="urn:microsoft.com/office/officeart/2008/layout/LinedList"/>
    <dgm:cxn modelId="{0B8DFDBF-1608-5248-8ACF-34C3BCD211A7}" type="presParOf" srcId="{1B30589A-C68C-8743-B376-5B7389ECC5F1}" destId="{BD8F71EC-BC8E-6C44-84B5-EB5917AF67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C20975-D602-0446-9E3F-DAEE1EFCA04E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358D78D9-A7D5-104F-8B82-AA02143E6CF3}">
      <dgm:prSet phldrT="[Texte]" custT="1"/>
      <dgm:spPr/>
      <dgm:t>
        <a:bodyPr/>
        <a:lstStyle/>
        <a:p>
          <a:r>
            <a:rPr lang="fr-FR" sz="1400" dirty="0"/>
            <a:t>Critère de base</a:t>
          </a:r>
        </a:p>
      </dgm:t>
    </dgm:pt>
    <dgm:pt modelId="{D7D7A088-0F76-2D44-9AEF-B2DBA793958B}" type="parTrans" cxnId="{7967F989-A979-6744-9608-5180E26DD01B}">
      <dgm:prSet/>
      <dgm:spPr/>
      <dgm:t>
        <a:bodyPr/>
        <a:lstStyle/>
        <a:p>
          <a:endParaRPr lang="fr-FR" sz="1800"/>
        </a:p>
      </dgm:t>
    </dgm:pt>
    <dgm:pt modelId="{8AB5B2C9-6D91-E546-B722-0336A0EF44A0}" type="sibTrans" cxnId="{7967F989-A979-6744-9608-5180E26DD01B}">
      <dgm:prSet/>
      <dgm:spPr/>
      <dgm:t>
        <a:bodyPr/>
        <a:lstStyle/>
        <a:p>
          <a:endParaRPr lang="fr-FR" sz="1800"/>
        </a:p>
      </dgm:t>
    </dgm:pt>
    <dgm:pt modelId="{A01EBE21-E128-734E-8392-152A07327C9F}">
      <dgm:prSet phldrT="[Texte]" custT="1"/>
      <dgm:spPr/>
      <dgm:t>
        <a:bodyPr/>
        <a:lstStyle/>
        <a:p>
          <a:r>
            <a:rPr lang="fr-FR" sz="1400" dirty="0"/>
            <a:t>Critère de base</a:t>
          </a:r>
        </a:p>
      </dgm:t>
    </dgm:pt>
    <dgm:pt modelId="{B488F61C-A893-AD41-9529-96DC18EFC72B}" type="parTrans" cxnId="{B4457268-9670-FF4F-A07A-EECDD2621E7B}">
      <dgm:prSet/>
      <dgm:spPr/>
      <dgm:t>
        <a:bodyPr/>
        <a:lstStyle/>
        <a:p>
          <a:endParaRPr lang="fr-FR" sz="1800"/>
        </a:p>
      </dgm:t>
    </dgm:pt>
    <dgm:pt modelId="{782E94F9-0334-4E4E-BD63-7098AA74A564}" type="sibTrans" cxnId="{B4457268-9670-FF4F-A07A-EECDD2621E7B}">
      <dgm:prSet/>
      <dgm:spPr/>
      <dgm:t>
        <a:bodyPr/>
        <a:lstStyle/>
        <a:p>
          <a:endParaRPr lang="fr-FR" sz="1800"/>
        </a:p>
      </dgm:t>
    </dgm:pt>
    <dgm:pt modelId="{D236898A-71BC-AB4D-9E20-2406EABFA88F}">
      <dgm:prSet phldrT="[Texte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FR" sz="1400" dirty="0"/>
            <a:t>Critère de performance</a:t>
          </a:r>
        </a:p>
      </dgm:t>
    </dgm:pt>
    <dgm:pt modelId="{209CB9CE-04BF-2B46-81B5-0D47E0C82304}" type="parTrans" cxnId="{2B9DD0B0-DC1B-D847-9E37-4D318D922B78}">
      <dgm:prSet/>
      <dgm:spPr/>
      <dgm:t>
        <a:bodyPr/>
        <a:lstStyle/>
        <a:p>
          <a:endParaRPr lang="fr-FR" sz="1800"/>
        </a:p>
      </dgm:t>
    </dgm:pt>
    <dgm:pt modelId="{0AB58D7A-D101-A545-AE12-32CEFE25C749}" type="sibTrans" cxnId="{2B9DD0B0-DC1B-D847-9E37-4D318D922B78}">
      <dgm:prSet/>
      <dgm:spPr/>
      <dgm:t>
        <a:bodyPr/>
        <a:lstStyle/>
        <a:p>
          <a:endParaRPr lang="fr-FR" sz="1800"/>
        </a:p>
      </dgm:t>
    </dgm:pt>
    <dgm:pt modelId="{5EEEA324-B251-2443-8F4E-ED48DF7A7327}" type="pres">
      <dgm:prSet presAssocID="{DDC20975-D602-0446-9E3F-DAEE1EFCA04E}" presName="compositeShape" presStyleCnt="0">
        <dgm:presLayoutVars>
          <dgm:chMax val="7"/>
          <dgm:dir/>
          <dgm:resizeHandles val="exact"/>
        </dgm:presLayoutVars>
      </dgm:prSet>
      <dgm:spPr/>
    </dgm:pt>
    <dgm:pt modelId="{2BE5B1E3-8E23-AA4A-B5E7-886DC28B5A81}" type="pres">
      <dgm:prSet presAssocID="{DDC20975-D602-0446-9E3F-DAEE1EFCA04E}" presName="wedge1" presStyleLbl="node1" presStyleIdx="0" presStyleCnt="3"/>
      <dgm:spPr/>
    </dgm:pt>
    <dgm:pt modelId="{B6A5D084-0C93-5349-A183-D39901E887B6}" type="pres">
      <dgm:prSet presAssocID="{DDC20975-D602-0446-9E3F-DAEE1EFCA04E}" presName="dummy1a" presStyleCnt="0"/>
      <dgm:spPr/>
    </dgm:pt>
    <dgm:pt modelId="{30A6BF0C-953D-9442-AE71-37DEC28CC0AF}" type="pres">
      <dgm:prSet presAssocID="{DDC20975-D602-0446-9E3F-DAEE1EFCA04E}" presName="dummy1b" presStyleCnt="0"/>
      <dgm:spPr/>
    </dgm:pt>
    <dgm:pt modelId="{EC67C754-1315-0546-8340-38BE61B0B78F}" type="pres">
      <dgm:prSet presAssocID="{DDC20975-D602-0446-9E3F-DAEE1EFCA04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14E073F-11AC-3945-8245-B79FEDE2B593}" type="pres">
      <dgm:prSet presAssocID="{DDC20975-D602-0446-9E3F-DAEE1EFCA04E}" presName="wedge2" presStyleLbl="node1" presStyleIdx="1" presStyleCnt="3"/>
      <dgm:spPr/>
    </dgm:pt>
    <dgm:pt modelId="{46EF6F78-4AE2-2446-B710-1136361C9217}" type="pres">
      <dgm:prSet presAssocID="{DDC20975-D602-0446-9E3F-DAEE1EFCA04E}" presName="dummy2a" presStyleCnt="0"/>
      <dgm:spPr/>
    </dgm:pt>
    <dgm:pt modelId="{D9A1DC2A-9E36-FF4E-8BED-AFBAEC839F4A}" type="pres">
      <dgm:prSet presAssocID="{DDC20975-D602-0446-9E3F-DAEE1EFCA04E}" presName="dummy2b" presStyleCnt="0"/>
      <dgm:spPr/>
    </dgm:pt>
    <dgm:pt modelId="{64E987AB-1EEA-8244-844D-E39F579824B5}" type="pres">
      <dgm:prSet presAssocID="{DDC20975-D602-0446-9E3F-DAEE1EFCA04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C37E5BB-3EAE-934A-A010-8DBD261727A8}" type="pres">
      <dgm:prSet presAssocID="{DDC20975-D602-0446-9E3F-DAEE1EFCA04E}" presName="wedge3" presStyleLbl="node1" presStyleIdx="2" presStyleCnt="3"/>
      <dgm:spPr/>
    </dgm:pt>
    <dgm:pt modelId="{643E99EC-3039-5C46-971F-8A70B323CAE3}" type="pres">
      <dgm:prSet presAssocID="{DDC20975-D602-0446-9E3F-DAEE1EFCA04E}" presName="dummy3a" presStyleCnt="0"/>
      <dgm:spPr/>
    </dgm:pt>
    <dgm:pt modelId="{7E49455B-B252-EC4B-A8F7-FCD8B61EAABE}" type="pres">
      <dgm:prSet presAssocID="{DDC20975-D602-0446-9E3F-DAEE1EFCA04E}" presName="dummy3b" presStyleCnt="0"/>
      <dgm:spPr/>
    </dgm:pt>
    <dgm:pt modelId="{61C93A3E-6032-9B4B-BF52-7F69B13EB684}" type="pres">
      <dgm:prSet presAssocID="{DDC20975-D602-0446-9E3F-DAEE1EFCA04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EDB0FB7D-F3C4-4348-8BFB-1ADAAD8AD96D}" type="pres">
      <dgm:prSet presAssocID="{8AB5B2C9-6D91-E546-B722-0336A0EF44A0}" presName="arrowWedge1" presStyleLbl="fgSibTrans2D1" presStyleIdx="0" presStyleCnt="3"/>
      <dgm:spPr/>
    </dgm:pt>
    <dgm:pt modelId="{20BAE80C-1427-ED4F-9555-B07D31BEF226}" type="pres">
      <dgm:prSet presAssocID="{782E94F9-0334-4E4E-BD63-7098AA74A564}" presName="arrowWedge2" presStyleLbl="fgSibTrans2D1" presStyleIdx="1" presStyleCnt="3"/>
      <dgm:spPr/>
    </dgm:pt>
    <dgm:pt modelId="{22E6B678-2BF3-8342-B578-945BCA3E4EC1}" type="pres">
      <dgm:prSet presAssocID="{0AB58D7A-D101-A545-AE12-32CEFE25C749}" presName="arrowWedge3" presStyleLbl="fgSibTrans2D1" presStyleIdx="2" presStyleCnt="3"/>
      <dgm:spPr/>
    </dgm:pt>
  </dgm:ptLst>
  <dgm:cxnLst>
    <dgm:cxn modelId="{135DD501-16E2-8840-9A39-BD60AED1EFB0}" type="presOf" srcId="{DDC20975-D602-0446-9E3F-DAEE1EFCA04E}" destId="{5EEEA324-B251-2443-8F4E-ED48DF7A7327}" srcOrd="0" destOrd="0" presId="urn:microsoft.com/office/officeart/2005/8/layout/cycle8"/>
    <dgm:cxn modelId="{B4457268-9670-FF4F-A07A-EECDD2621E7B}" srcId="{DDC20975-D602-0446-9E3F-DAEE1EFCA04E}" destId="{A01EBE21-E128-734E-8392-152A07327C9F}" srcOrd="1" destOrd="0" parTransId="{B488F61C-A893-AD41-9529-96DC18EFC72B}" sibTransId="{782E94F9-0334-4E4E-BD63-7098AA74A564}"/>
    <dgm:cxn modelId="{A0167A6C-9622-CE4D-8F7D-0C16B5BF70CA}" type="presOf" srcId="{358D78D9-A7D5-104F-8B82-AA02143E6CF3}" destId="{EC67C754-1315-0546-8340-38BE61B0B78F}" srcOrd="1" destOrd="0" presId="urn:microsoft.com/office/officeart/2005/8/layout/cycle8"/>
    <dgm:cxn modelId="{CA5B177F-D245-5647-A340-417FCCF69D7D}" type="presOf" srcId="{A01EBE21-E128-734E-8392-152A07327C9F}" destId="{714E073F-11AC-3945-8245-B79FEDE2B593}" srcOrd="0" destOrd="0" presId="urn:microsoft.com/office/officeart/2005/8/layout/cycle8"/>
    <dgm:cxn modelId="{7967F989-A979-6744-9608-5180E26DD01B}" srcId="{DDC20975-D602-0446-9E3F-DAEE1EFCA04E}" destId="{358D78D9-A7D5-104F-8B82-AA02143E6CF3}" srcOrd="0" destOrd="0" parTransId="{D7D7A088-0F76-2D44-9AEF-B2DBA793958B}" sibTransId="{8AB5B2C9-6D91-E546-B722-0336A0EF44A0}"/>
    <dgm:cxn modelId="{9DF7E2AD-394D-024C-9BC6-7C78A705F157}" type="presOf" srcId="{358D78D9-A7D5-104F-8B82-AA02143E6CF3}" destId="{2BE5B1E3-8E23-AA4A-B5E7-886DC28B5A81}" srcOrd="0" destOrd="0" presId="urn:microsoft.com/office/officeart/2005/8/layout/cycle8"/>
    <dgm:cxn modelId="{2B9DD0B0-DC1B-D847-9E37-4D318D922B78}" srcId="{DDC20975-D602-0446-9E3F-DAEE1EFCA04E}" destId="{D236898A-71BC-AB4D-9E20-2406EABFA88F}" srcOrd="2" destOrd="0" parTransId="{209CB9CE-04BF-2B46-81B5-0D47E0C82304}" sibTransId="{0AB58D7A-D101-A545-AE12-32CEFE25C749}"/>
    <dgm:cxn modelId="{6D40F0C9-1E00-A14C-AE8A-761088BA2740}" type="presOf" srcId="{D236898A-71BC-AB4D-9E20-2406EABFA88F}" destId="{5C37E5BB-3EAE-934A-A010-8DBD261727A8}" srcOrd="0" destOrd="0" presId="urn:microsoft.com/office/officeart/2005/8/layout/cycle8"/>
    <dgm:cxn modelId="{B4E833E7-C163-FF44-8812-9A96D280B94D}" type="presOf" srcId="{D236898A-71BC-AB4D-9E20-2406EABFA88F}" destId="{61C93A3E-6032-9B4B-BF52-7F69B13EB684}" srcOrd="1" destOrd="0" presId="urn:microsoft.com/office/officeart/2005/8/layout/cycle8"/>
    <dgm:cxn modelId="{785384EF-7DF8-904F-BED3-E0118EC2AD47}" type="presOf" srcId="{A01EBE21-E128-734E-8392-152A07327C9F}" destId="{64E987AB-1EEA-8244-844D-E39F579824B5}" srcOrd="1" destOrd="0" presId="urn:microsoft.com/office/officeart/2005/8/layout/cycle8"/>
    <dgm:cxn modelId="{36FC9C57-0AB4-4449-A7F4-46D1E02B1A43}" type="presParOf" srcId="{5EEEA324-B251-2443-8F4E-ED48DF7A7327}" destId="{2BE5B1E3-8E23-AA4A-B5E7-886DC28B5A81}" srcOrd="0" destOrd="0" presId="urn:microsoft.com/office/officeart/2005/8/layout/cycle8"/>
    <dgm:cxn modelId="{8B43A826-FB70-4346-B685-FC5680D1FC8B}" type="presParOf" srcId="{5EEEA324-B251-2443-8F4E-ED48DF7A7327}" destId="{B6A5D084-0C93-5349-A183-D39901E887B6}" srcOrd="1" destOrd="0" presId="urn:microsoft.com/office/officeart/2005/8/layout/cycle8"/>
    <dgm:cxn modelId="{943B3CD8-F9A5-C345-9543-79CC0A2EB91A}" type="presParOf" srcId="{5EEEA324-B251-2443-8F4E-ED48DF7A7327}" destId="{30A6BF0C-953D-9442-AE71-37DEC28CC0AF}" srcOrd="2" destOrd="0" presId="urn:microsoft.com/office/officeart/2005/8/layout/cycle8"/>
    <dgm:cxn modelId="{854AE0BE-68BF-6644-9442-AAA6DB1A9142}" type="presParOf" srcId="{5EEEA324-B251-2443-8F4E-ED48DF7A7327}" destId="{EC67C754-1315-0546-8340-38BE61B0B78F}" srcOrd="3" destOrd="0" presId="urn:microsoft.com/office/officeart/2005/8/layout/cycle8"/>
    <dgm:cxn modelId="{430ED0FE-168E-5E42-868B-993E2252B2AF}" type="presParOf" srcId="{5EEEA324-B251-2443-8F4E-ED48DF7A7327}" destId="{714E073F-11AC-3945-8245-B79FEDE2B593}" srcOrd="4" destOrd="0" presId="urn:microsoft.com/office/officeart/2005/8/layout/cycle8"/>
    <dgm:cxn modelId="{31D00D93-EA6F-D045-9E9B-902BEB2D04EB}" type="presParOf" srcId="{5EEEA324-B251-2443-8F4E-ED48DF7A7327}" destId="{46EF6F78-4AE2-2446-B710-1136361C9217}" srcOrd="5" destOrd="0" presId="urn:microsoft.com/office/officeart/2005/8/layout/cycle8"/>
    <dgm:cxn modelId="{BAD484E1-921A-A844-BA96-6E557D022760}" type="presParOf" srcId="{5EEEA324-B251-2443-8F4E-ED48DF7A7327}" destId="{D9A1DC2A-9E36-FF4E-8BED-AFBAEC839F4A}" srcOrd="6" destOrd="0" presId="urn:microsoft.com/office/officeart/2005/8/layout/cycle8"/>
    <dgm:cxn modelId="{7C4D685E-7366-544D-8586-AA10BBD61FCC}" type="presParOf" srcId="{5EEEA324-B251-2443-8F4E-ED48DF7A7327}" destId="{64E987AB-1EEA-8244-844D-E39F579824B5}" srcOrd="7" destOrd="0" presId="urn:microsoft.com/office/officeart/2005/8/layout/cycle8"/>
    <dgm:cxn modelId="{3195B33E-F706-FD44-B088-171D987F7568}" type="presParOf" srcId="{5EEEA324-B251-2443-8F4E-ED48DF7A7327}" destId="{5C37E5BB-3EAE-934A-A010-8DBD261727A8}" srcOrd="8" destOrd="0" presId="urn:microsoft.com/office/officeart/2005/8/layout/cycle8"/>
    <dgm:cxn modelId="{C70B0DEF-1CD4-9740-B271-C852E562B1E4}" type="presParOf" srcId="{5EEEA324-B251-2443-8F4E-ED48DF7A7327}" destId="{643E99EC-3039-5C46-971F-8A70B323CAE3}" srcOrd="9" destOrd="0" presId="urn:microsoft.com/office/officeart/2005/8/layout/cycle8"/>
    <dgm:cxn modelId="{AFDFD88D-5586-564E-889B-7CFA702B8B98}" type="presParOf" srcId="{5EEEA324-B251-2443-8F4E-ED48DF7A7327}" destId="{7E49455B-B252-EC4B-A8F7-FCD8B61EAABE}" srcOrd="10" destOrd="0" presId="urn:microsoft.com/office/officeart/2005/8/layout/cycle8"/>
    <dgm:cxn modelId="{9C1B9D5C-9C66-AD4E-9428-1B394449D2E6}" type="presParOf" srcId="{5EEEA324-B251-2443-8F4E-ED48DF7A7327}" destId="{61C93A3E-6032-9B4B-BF52-7F69B13EB684}" srcOrd="11" destOrd="0" presId="urn:microsoft.com/office/officeart/2005/8/layout/cycle8"/>
    <dgm:cxn modelId="{7A4383B6-37BB-654A-B7BB-BA714352EE82}" type="presParOf" srcId="{5EEEA324-B251-2443-8F4E-ED48DF7A7327}" destId="{EDB0FB7D-F3C4-4348-8BFB-1ADAAD8AD96D}" srcOrd="12" destOrd="0" presId="urn:microsoft.com/office/officeart/2005/8/layout/cycle8"/>
    <dgm:cxn modelId="{59BCE588-8390-464F-83C7-E58FE7AE48A5}" type="presParOf" srcId="{5EEEA324-B251-2443-8F4E-ED48DF7A7327}" destId="{20BAE80C-1427-ED4F-9555-B07D31BEF226}" srcOrd="13" destOrd="0" presId="urn:microsoft.com/office/officeart/2005/8/layout/cycle8"/>
    <dgm:cxn modelId="{BC058CBF-91D0-C24F-A507-98F1A72E5E3A}" type="presParOf" srcId="{5EEEA324-B251-2443-8F4E-ED48DF7A7327}" destId="{22E6B678-2BF3-8342-B578-945BCA3E4EC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CF3B8-BC41-4247-9D3B-FD65C9E9419D}">
      <dsp:nvSpPr>
        <dsp:cNvPr id="0" name=""/>
        <dsp:cNvSpPr/>
      </dsp:nvSpPr>
      <dsp:spPr>
        <a:xfrm>
          <a:off x="12110" y="813857"/>
          <a:ext cx="2662239" cy="798671"/>
        </a:xfrm>
        <a:prstGeom prst="chevron">
          <a:avLst>
            <a:gd name="adj" fmla="val 3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614" tIns="98614" rIns="98614" bIns="9861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Identifier les objectifs</a:t>
          </a:r>
        </a:p>
      </dsp:txBody>
      <dsp:txXfrm>
        <a:off x="251711" y="813857"/>
        <a:ext cx="2183037" cy="798671"/>
      </dsp:txXfrm>
    </dsp:sp>
    <dsp:sp modelId="{CD9A5BDE-CDC0-AD42-8EC9-B23D0E5A5C56}">
      <dsp:nvSpPr>
        <dsp:cNvPr id="0" name=""/>
        <dsp:cNvSpPr/>
      </dsp:nvSpPr>
      <dsp:spPr>
        <a:xfrm>
          <a:off x="12110" y="1612528"/>
          <a:ext cx="2422638" cy="192615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42" tIns="191442" rIns="191442" bIns="38288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/>
            <a:t>Se souvenir, comprendre et appliquer (1</a:t>
          </a:r>
          <a:r>
            <a:rPr lang="fr-CA" sz="1200" kern="1200" baseline="30000" dirty="0"/>
            <a:t>e</a:t>
          </a:r>
          <a:r>
            <a:rPr lang="fr-CA" sz="1200" kern="1200" dirty="0"/>
            <a:t> niveau)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>
              <a:solidFill>
                <a:srgbClr val="FF0000"/>
              </a:solidFill>
            </a:rPr>
            <a:t>Analyser, évaluer, créer (2</a:t>
          </a:r>
          <a:r>
            <a:rPr lang="fr-CA" sz="1200" kern="1200" baseline="30000" dirty="0">
              <a:solidFill>
                <a:srgbClr val="FF0000"/>
              </a:solidFill>
            </a:rPr>
            <a:t>e</a:t>
          </a:r>
          <a:r>
            <a:rPr lang="fr-CA" sz="1200" kern="1200" dirty="0">
              <a:solidFill>
                <a:srgbClr val="FF0000"/>
              </a:solidFill>
            </a:rPr>
            <a:t> niveau)</a:t>
          </a:r>
        </a:p>
      </dsp:txBody>
      <dsp:txXfrm>
        <a:off x="12110" y="1612528"/>
        <a:ext cx="2422638" cy="1926157"/>
      </dsp:txXfrm>
    </dsp:sp>
    <dsp:sp modelId="{55E8BFF1-2432-D544-8E24-E5D6C7B00183}">
      <dsp:nvSpPr>
        <dsp:cNvPr id="0" name=""/>
        <dsp:cNvSpPr/>
      </dsp:nvSpPr>
      <dsp:spPr>
        <a:xfrm>
          <a:off x="2621823" y="813857"/>
          <a:ext cx="2662239" cy="798671"/>
        </a:xfrm>
        <a:prstGeom prst="chevron">
          <a:avLst>
            <a:gd name="adj" fmla="val 3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614" tIns="98614" rIns="98614" bIns="9861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Créer les instruments d’évaluation</a:t>
          </a:r>
        </a:p>
      </dsp:txBody>
      <dsp:txXfrm>
        <a:off x="2861424" y="813857"/>
        <a:ext cx="2183037" cy="798671"/>
      </dsp:txXfrm>
    </dsp:sp>
    <dsp:sp modelId="{FE0FB2B3-CFB9-AB4C-9889-C4EC25D62CE5}">
      <dsp:nvSpPr>
        <dsp:cNvPr id="0" name=""/>
        <dsp:cNvSpPr/>
      </dsp:nvSpPr>
      <dsp:spPr>
        <a:xfrm>
          <a:off x="2621823" y="1612528"/>
          <a:ext cx="2422638" cy="192615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42" tIns="191442" rIns="191442" bIns="38288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>
              <a:solidFill>
                <a:schemeClr val="tx1"/>
              </a:solidFill>
            </a:rPr>
            <a:t>Tableau de spécification (sommative)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200" kern="1200" dirty="0">
              <a:solidFill>
                <a:srgbClr val="FF0000"/>
              </a:solidFill>
            </a:rPr>
            <a:t>Grille d’évaluation critériée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CA" sz="900" kern="1200" dirty="0">
              <a:solidFill>
                <a:srgbClr val="FF0000"/>
              </a:solidFill>
            </a:rPr>
            <a:t>Choix des indicateurs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CA" sz="900" kern="1200" dirty="0">
              <a:solidFill>
                <a:srgbClr val="FF0000"/>
              </a:solidFill>
            </a:rPr>
            <a:t>Choix des échelles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CA" sz="900" kern="1200" dirty="0">
              <a:solidFill>
                <a:srgbClr val="FF0000"/>
              </a:solidFill>
            </a:rPr>
            <a:t>Choix des critères</a:t>
          </a:r>
          <a:endParaRPr lang="fr-CA" sz="900" kern="1200" dirty="0"/>
        </a:p>
      </dsp:txBody>
      <dsp:txXfrm>
        <a:off x="2621823" y="1612528"/>
        <a:ext cx="2422638" cy="1926157"/>
      </dsp:txXfrm>
    </dsp:sp>
    <dsp:sp modelId="{F2D1FB40-4241-D14A-BF9C-8E8957D52225}">
      <dsp:nvSpPr>
        <dsp:cNvPr id="0" name=""/>
        <dsp:cNvSpPr/>
      </dsp:nvSpPr>
      <dsp:spPr>
        <a:xfrm>
          <a:off x="5231536" y="813857"/>
          <a:ext cx="2662239" cy="798671"/>
        </a:xfrm>
        <a:prstGeom prst="chevron">
          <a:avLst>
            <a:gd name="adj" fmla="val 3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614" tIns="98614" rIns="98614" bIns="9861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1600" kern="1200" dirty="0"/>
            <a:t>Choisir le support d’évaluation</a:t>
          </a:r>
          <a:endParaRPr lang="fr-CA" sz="1600" kern="1200" dirty="0">
            <a:solidFill>
              <a:srgbClr val="FF0000"/>
            </a:solidFill>
          </a:endParaRPr>
        </a:p>
      </dsp:txBody>
      <dsp:txXfrm>
        <a:off x="5471137" y="813857"/>
        <a:ext cx="2183037" cy="798671"/>
      </dsp:txXfrm>
    </dsp:sp>
    <dsp:sp modelId="{7F1E0B1C-9C36-1948-9063-15F34FC36664}">
      <dsp:nvSpPr>
        <dsp:cNvPr id="0" name=""/>
        <dsp:cNvSpPr/>
      </dsp:nvSpPr>
      <dsp:spPr>
        <a:xfrm>
          <a:off x="5231536" y="1612528"/>
          <a:ext cx="2422638" cy="192615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42" tIns="191442" rIns="191442" bIns="38288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/>
            <a:t>QCM, appariement, textes à trou, etc.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200" b="0" kern="1200" baseline="0" dirty="0">
              <a:solidFill>
                <a:srgbClr val="FF0000"/>
              </a:solidFill>
            </a:rPr>
            <a:t>Production écrite, production orale, observation en action (stage), travail pratique, projet, etc.</a:t>
          </a:r>
          <a:endParaRPr lang="fr-CA" sz="1200" b="0" kern="1200" dirty="0">
            <a:solidFill>
              <a:srgbClr val="FF0000"/>
            </a:solidFill>
          </a:endParaRPr>
        </a:p>
      </dsp:txBody>
      <dsp:txXfrm>
        <a:off x="5231536" y="1612528"/>
        <a:ext cx="2422638" cy="1926157"/>
      </dsp:txXfrm>
    </dsp:sp>
    <dsp:sp modelId="{68E9B5FA-FED7-CE4F-92EA-C8A132367BEA}">
      <dsp:nvSpPr>
        <dsp:cNvPr id="0" name=""/>
        <dsp:cNvSpPr/>
      </dsp:nvSpPr>
      <dsp:spPr>
        <a:xfrm>
          <a:off x="7841249" y="813857"/>
          <a:ext cx="2662239" cy="798671"/>
        </a:xfrm>
        <a:prstGeom prst="chevron">
          <a:avLst>
            <a:gd name="adj" fmla="val 3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614" tIns="98614" rIns="98614" bIns="9861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Choix des activités d'apprentissage</a:t>
          </a:r>
        </a:p>
      </dsp:txBody>
      <dsp:txXfrm>
        <a:off x="8080850" y="813857"/>
        <a:ext cx="2183037" cy="798671"/>
      </dsp:txXfrm>
    </dsp:sp>
    <dsp:sp modelId="{1E947719-B489-6449-8EF2-39E00B363814}">
      <dsp:nvSpPr>
        <dsp:cNvPr id="0" name=""/>
        <dsp:cNvSpPr/>
      </dsp:nvSpPr>
      <dsp:spPr>
        <a:xfrm>
          <a:off x="7841249" y="1612528"/>
          <a:ext cx="2422638" cy="192615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42" tIns="191442" rIns="191442" bIns="38288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/>
            <a:t>Enseignement magistral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>
              <a:solidFill>
                <a:srgbClr val="FF0000"/>
              </a:solidFill>
            </a:rPr>
            <a:t>Approche par problème, étude de cas, situations authentiques, expérimentation, approche par projet, etc. 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200" kern="1200" dirty="0"/>
        </a:p>
      </dsp:txBody>
      <dsp:txXfrm>
        <a:off x="7841249" y="1612528"/>
        <a:ext cx="2422638" cy="1926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4BAA1-2CAE-0A47-9024-3C30D12A9D8D}">
      <dsp:nvSpPr>
        <dsp:cNvPr id="0" name=""/>
        <dsp:cNvSpPr/>
      </dsp:nvSpPr>
      <dsp:spPr>
        <a:xfrm>
          <a:off x="7047160" y="3942510"/>
          <a:ext cx="475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616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7273078" y="3976340"/>
        <a:ext cx="23780" cy="23780"/>
      </dsp:txXfrm>
    </dsp:sp>
    <dsp:sp modelId="{45BF22F7-4527-CD4D-97A7-4397F2714779}">
      <dsp:nvSpPr>
        <dsp:cNvPr id="0" name=""/>
        <dsp:cNvSpPr/>
      </dsp:nvSpPr>
      <dsp:spPr>
        <a:xfrm>
          <a:off x="4193463" y="3081949"/>
          <a:ext cx="475616" cy="906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808" y="0"/>
              </a:lnTo>
              <a:lnTo>
                <a:pt x="237808" y="906280"/>
              </a:lnTo>
              <a:lnTo>
                <a:pt x="475616" y="90628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4405684" y="3509502"/>
        <a:ext cx="51175" cy="51175"/>
      </dsp:txXfrm>
    </dsp:sp>
    <dsp:sp modelId="{A7B3AC1D-1DB0-7440-ADB1-622523CBBA41}">
      <dsp:nvSpPr>
        <dsp:cNvPr id="0" name=""/>
        <dsp:cNvSpPr/>
      </dsp:nvSpPr>
      <dsp:spPr>
        <a:xfrm>
          <a:off x="7047160" y="3036229"/>
          <a:ext cx="475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616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7273078" y="3070059"/>
        <a:ext cx="23780" cy="23780"/>
      </dsp:txXfrm>
    </dsp:sp>
    <dsp:sp modelId="{552559DA-EB5B-1045-A2C9-AC45C852862F}">
      <dsp:nvSpPr>
        <dsp:cNvPr id="0" name=""/>
        <dsp:cNvSpPr/>
      </dsp:nvSpPr>
      <dsp:spPr>
        <a:xfrm>
          <a:off x="4193463" y="3036229"/>
          <a:ext cx="475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616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4419381" y="3070059"/>
        <a:ext cx="23780" cy="23780"/>
      </dsp:txXfrm>
    </dsp:sp>
    <dsp:sp modelId="{E1948170-9C4D-B74D-B2D6-D55BBA2F7573}">
      <dsp:nvSpPr>
        <dsp:cNvPr id="0" name=""/>
        <dsp:cNvSpPr/>
      </dsp:nvSpPr>
      <dsp:spPr>
        <a:xfrm>
          <a:off x="7047160" y="2129948"/>
          <a:ext cx="475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616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7273078" y="2163778"/>
        <a:ext cx="23780" cy="23780"/>
      </dsp:txXfrm>
    </dsp:sp>
    <dsp:sp modelId="{75250FA4-B710-6A4E-A47C-6CF969FD3FD9}">
      <dsp:nvSpPr>
        <dsp:cNvPr id="0" name=""/>
        <dsp:cNvSpPr/>
      </dsp:nvSpPr>
      <dsp:spPr>
        <a:xfrm>
          <a:off x="4193463" y="2175669"/>
          <a:ext cx="475616" cy="906280"/>
        </a:xfrm>
        <a:custGeom>
          <a:avLst/>
          <a:gdLst/>
          <a:ahLst/>
          <a:cxnLst/>
          <a:rect l="0" t="0" r="0" b="0"/>
          <a:pathLst>
            <a:path>
              <a:moveTo>
                <a:pt x="0" y="906280"/>
              </a:moveTo>
              <a:lnTo>
                <a:pt x="237808" y="906280"/>
              </a:lnTo>
              <a:lnTo>
                <a:pt x="237808" y="0"/>
              </a:lnTo>
              <a:lnTo>
                <a:pt x="475616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4405684" y="2603221"/>
        <a:ext cx="51175" cy="51175"/>
      </dsp:txXfrm>
    </dsp:sp>
    <dsp:sp modelId="{5D0901D8-F853-6246-8898-6C2F4713C36D}">
      <dsp:nvSpPr>
        <dsp:cNvPr id="0" name=""/>
        <dsp:cNvSpPr/>
      </dsp:nvSpPr>
      <dsp:spPr>
        <a:xfrm>
          <a:off x="1339766" y="1949098"/>
          <a:ext cx="475616" cy="1132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808" y="0"/>
              </a:lnTo>
              <a:lnTo>
                <a:pt x="237808" y="1132851"/>
              </a:lnTo>
              <a:lnTo>
                <a:pt x="475616" y="113285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546858" y="2484808"/>
        <a:ext cx="61432" cy="61432"/>
      </dsp:txXfrm>
    </dsp:sp>
    <dsp:sp modelId="{DDA0AABC-C583-E944-A801-E57FD2B4E1C4}">
      <dsp:nvSpPr>
        <dsp:cNvPr id="0" name=""/>
        <dsp:cNvSpPr/>
      </dsp:nvSpPr>
      <dsp:spPr>
        <a:xfrm>
          <a:off x="4193463" y="816247"/>
          <a:ext cx="475616" cy="453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808" y="0"/>
              </a:lnTo>
              <a:lnTo>
                <a:pt x="237808" y="453140"/>
              </a:lnTo>
              <a:lnTo>
                <a:pt x="475616" y="45314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4414848" y="1026394"/>
        <a:ext cx="32846" cy="32846"/>
      </dsp:txXfrm>
    </dsp:sp>
    <dsp:sp modelId="{D2AC9F2D-79A5-1342-B55D-CEC9B928615F}">
      <dsp:nvSpPr>
        <dsp:cNvPr id="0" name=""/>
        <dsp:cNvSpPr/>
      </dsp:nvSpPr>
      <dsp:spPr>
        <a:xfrm>
          <a:off x="7047160" y="317387"/>
          <a:ext cx="475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616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7273078" y="351216"/>
        <a:ext cx="23780" cy="23780"/>
      </dsp:txXfrm>
    </dsp:sp>
    <dsp:sp modelId="{A3B3C884-82B0-5D40-BE9E-C311CE147175}">
      <dsp:nvSpPr>
        <dsp:cNvPr id="0" name=""/>
        <dsp:cNvSpPr/>
      </dsp:nvSpPr>
      <dsp:spPr>
        <a:xfrm>
          <a:off x="4193463" y="363107"/>
          <a:ext cx="475616" cy="453140"/>
        </a:xfrm>
        <a:custGeom>
          <a:avLst/>
          <a:gdLst/>
          <a:ahLst/>
          <a:cxnLst/>
          <a:rect l="0" t="0" r="0" b="0"/>
          <a:pathLst>
            <a:path>
              <a:moveTo>
                <a:pt x="0" y="453140"/>
              </a:moveTo>
              <a:lnTo>
                <a:pt x="237808" y="453140"/>
              </a:lnTo>
              <a:lnTo>
                <a:pt x="237808" y="0"/>
              </a:lnTo>
              <a:lnTo>
                <a:pt x="475616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4414848" y="573254"/>
        <a:ext cx="32846" cy="32846"/>
      </dsp:txXfrm>
    </dsp:sp>
    <dsp:sp modelId="{ADCC98E7-438E-D349-A8E0-2D92AB6DD66D}">
      <dsp:nvSpPr>
        <dsp:cNvPr id="0" name=""/>
        <dsp:cNvSpPr/>
      </dsp:nvSpPr>
      <dsp:spPr>
        <a:xfrm>
          <a:off x="1339766" y="816247"/>
          <a:ext cx="475616" cy="1132851"/>
        </a:xfrm>
        <a:custGeom>
          <a:avLst/>
          <a:gdLst/>
          <a:ahLst/>
          <a:cxnLst/>
          <a:rect l="0" t="0" r="0" b="0"/>
          <a:pathLst>
            <a:path>
              <a:moveTo>
                <a:pt x="0" y="1132851"/>
              </a:moveTo>
              <a:lnTo>
                <a:pt x="237808" y="1132851"/>
              </a:lnTo>
              <a:lnTo>
                <a:pt x="237808" y="0"/>
              </a:lnTo>
              <a:lnTo>
                <a:pt x="475616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546858" y="1351957"/>
        <a:ext cx="61432" cy="61432"/>
      </dsp:txXfrm>
    </dsp:sp>
    <dsp:sp modelId="{0C353A9F-6B4B-2B4F-9D06-2F8731327A16}">
      <dsp:nvSpPr>
        <dsp:cNvPr id="0" name=""/>
        <dsp:cNvSpPr/>
      </dsp:nvSpPr>
      <dsp:spPr>
        <a:xfrm rot="16200000">
          <a:off x="-930705" y="1586586"/>
          <a:ext cx="3815919" cy="7250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Contenu</a:t>
          </a:r>
        </a:p>
      </dsp:txBody>
      <dsp:txXfrm>
        <a:off x="-930705" y="1586586"/>
        <a:ext cx="3815919" cy="725024"/>
      </dsp:txXfrm>
    </dsp:sp>
    <dsp:sp modelId="{5B32CEAD-CB54-504A-AFE1-C0E75341DF06}">
      <dsp:nvSpPr>
        <dsp:cNvPr id="0" name=""/>
        <dsp:cNvSpPr/>
      </dsp:nvSpPr>
      <dsp:spPr>
        <a:xfrm>
          <a:off x="1815382" y="453735"/>
          <a:ext cx="2378081" cy="7250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Critères</a:t>
          </a:r>
        </a:p>
      </dsp:txBody>
      <dsp:txXfrm>
        <a:off x="1815382" y="453735"/>
        <a:ext cx="2378081" cy="725024"/>
      </dsp:txXfrm>
    </dsp:sp>
    <dsp:sp modelId="{20B3D6F6-6B97-4B47-837F-A40A5F7F1530}">
      <dsp:nvSpPr>
        <dsp:cNvPr id="0" name=""/>
        <dsp:cNvSpPr/>
      </dsp:nvSpPr>
      <dsp:spPr>
        <a:xfrm>
          <a:off x="4669079" y="594"/>
          <a:ext cx="2378081" cy="7250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Cohérents</a:t>
          </a:r>
        </a:p>
      </dsp:txBody>
      <dsp:txXfrm>
        <a:off x="4669079" y="594"/>
        <a:ext cx="2378081" cy="725024"/>
      </dsp:txXfrm>
    </dsp:sp>
    <dsp:sp modelId="{111F7ED3-A471-8E42-B516-394996EB9E26}">
      <dsp:nvSpPr>
        <dsp:cNvPr id="0" name=""/>
        <dsp:cNvSpPr/>
      </dsp:nvSpPr>
      <dsp:spPr>
        <a:xfrm>
          <a:off x="7522777" y="594"/>
          <a:ext cx="2378081" cy="7250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 Objectifs</a:t>
          </a:r>
        </a:p>
      </dsp:txBody>
      <dsp:txXfrm>
        <a:off x="7522777" y="594"/>
        <a:ext cx="2378081" cy="725024"/>
      </dsp:txXfrm>
    </dsp:sp>
    <dsp:sp modelId="{F606AB4A-6A11-FC4E-8B07-CC630E68BC52}">
      <dsp:nvSpPr>
        <dsp:cNvPr id="0" name=""/>
        <dsp:cNvSpPr/>
      </dsp:nvSpPr>
      <dsp:spPr>
        <a:xfrm>
          <a:off x="4669079" y="906875"/>
          <a:ext cx="2378081" cy="7250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Observables</a:t>
          </a:r>
        </a:p>
      </dsp:txBody>
      <dsp:txXfrm>
        <a:off x="4669079" y="906875"/>
        <a:ext cx="2378081" cy="725024"/>
      </dsp:txXfrm>
    </dsp:sp>
    <dsp:sp modelId="{A4805B9A-D8EC-0444-A973-665F4BD2CA87}">
      <dsp:nvSpPr>
        <dsp:cNvPr id="0" name=""/>
        <dsp:cNvSpPr/>
      </dsp:nvSpPr>
      <dsp:spPr>
        <a:xfrm>
          <a:off x="1815382" y="2719437"/>
          <a:ext cx="2378081" cy="7250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Échelle</a:t>
          </a:r>
        </a:p>
      </dsp:txBody>
      <dsp:txXfrm>
        <a:off x="1815382" y="2719437"/>
        <a:ext cx="2378081" cy="725024"/>
      </dsp:txXfrm>
    </dsp:sp>
    <dsp:sp modelId="{EE200347-50D0-B144-BCF6-31AD8DDC28C8}">
      <dsp:nvSpPr>
        <dsp:cNvPr id="0" name=""/>
        <dsp:cNvSpPr/>
      </dsp:nvSpPr>
      <dsp:spPr>
        <a:xfrm>
          <a:off x="4669079" y="1813156"/>
          <a:ext cx="2378081" cy="725024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De vérification</a:t>
          </a:r>
        </a:p>
      </dsp:txBody>
      <dsp:txXfrm>
        <a:off x="4669079" y="1813156"/>
        <a:ext cx="2378081" cy="725024"/>
      </dsp:txXfrm>
    </dsp:sp>
    <dsp:sp modelId="{D093EF08-8CCF-9C4C-A1B8-8DC5FF16CA1D}">
      <dsp:nvSpPr>
        <dsp:cNvPr id="0" name=""/>
        <dsp:cNvSpPr/>
      </dsp:nvSpPr>
      <dsp:spPr>
        <a:xfrm>
          <a:off x="7522777" y="1813156"/>
          <a:ext cx="2378081" cy="7250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Oui / Non</a:t>
          </a:r>
        </a:p>
      </dsp:txBody>
      <dsp:txXfrm>
        <a:off x="7522777" y="1813156"/>
        <a:ext cx="2378081" cy="725024"/>
      </dsp:txXfrm>
    </dsp:sp>
    <dsp:sp modelId="{456F67D9-0A2C-3A48-9807-CB0E792FAD55}">
      <dsp:nvSpPr>
        <dsp:cNvPr id="0" name=""/>
        <dsp:cNvSpPr/>
      </dsp:nvSpPr>
      <dsp:spPr>
        <a:xfrm>
          <a:off x="4669079" y="2719437"/>
          <a:ext cx="2378081" cy="725024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D'appréciation</a:t>
          </a:r>
        </a:p>
      </dsp:txBody>
      <dsp:txXfrm>
        <a:off x="4669079" y="2719437"/>
        <a:ext cx="2378081" cy="725024"/>
      </dsp:txXfrm>
    </dsp:sp>
    <dsp:sp modelId="{F9D23534-7D84-E748-A6B2-BF799D6F770B}">
      <dsp:nvSpPr>
        <dsp:cNvPr id="0" name=""/>
        <dsp:cNvSpPr/>
      </dsp:nvSpPr>
      <dsp:spPr>
        <a:xfrm>
          <a:off x="7522777" y="2719437"/>
          <a:ext cx="2378081" cy="7250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Échelle de Likert</a:t>
          </a:r>
        </a:p>
      </dsp:txBody>
      <dsp:txXfrm>
        <a:off x="7522777" y="2719437"/>
        <a:ext cx="2378081" cy="725024"/>
      </dsp:txXfrm>
    </dsp:sp>
    <dsp:sp modelId="{011DF0D9-8651-A046-8176-1771E699A47A}">
      <dsp:nvSpPr>
        <dsp:cNvPr id="0" name=""/>
        <dsp:cNvSpPr/>
      </dsp:nvSpPr>
      <dsp:spPr>
        <a:xfrm>
          <a:off x="4669079" y="3625718"/>
          <a:ext cx="2378081" cy="725024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Descriptive</a:t>
          </a:r>
        </a:p>
      </dsp:txBody>
      <dsp:txXfrm>
        <a:off x="4669079" y="3625718"/>
        <a:ext cx="2378081" cy="725024"/>
      </dsp:txXfrm>
    </dsp:sp>
    <dsp:sp modelId="{724F2E88-0740-2845-93F9-D380045C469E}">
      <dsp:nvSpPr>
        <dsp:cNvPr id="0" name=""/>
        <dsp:cNvSpPr/>
      </dsp:nvSpPr>
      <dsp:spPr>
        <a:xfrm>
          <a:off x="7522777" y="3625718"/>
          <a:ext cx="2378081" cy="7250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Échelons de performance</a:t>
          </a:r>
        </a:p>
      </dsp:txBody>
      <dsp:txXfrm>
        <a:off x="7522777" y="3625718"/>
        <a:ext cx="2378081" cy="725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47608-DFFD-4A40-B1C0-896D27226700}">
      <dsp:nvSpPr>
        <dsp:cNvPr id="0" name=""/>
        <dsp:cNvSpPr/>
      </dsp:nvSpPr>
      <dsp:spPr>
        <a:xfrm>
          <a:off x="0" y="2687"/>
          <a:ext cx="62636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4585B-9208-8B4E-B3AD-CEC2B65F74DA}">
      <dsp:nvSpPr>
        <dsp:cNvPr id="0" name=""/>
        <dsp:cNvSpPr/>
      </dsp:nvSpPr>
      <dsp:spPr>
        <a:xfrm>
          <a:off x="0" y="2687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L’univocité :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	Doit être compris de la même manière par tous</a:t>
          </a:r>
          <a:endParaRPr lang="en-US" sz="2000" kern="1200" dirty="0"/>
        </a:p>
      </dsp:txBody>
      <dsp:txXfrm>
        <a:off x="0" y="2687"/>
        <a:ext cx="6263640" cy="1833104"/>
      </dsp:txXfrm>
    </dsp:sp>
    <dsp:sp modelId="{325A2470-2265-8E40-9E12-6F9466D55370}">
      <dsp:nvSpPr>
        <dsp:cNvPr id="0" name=""/>
        <dsp:cNvSpPr/>
      </dsp:nvSpPr>
      <dsp:spPr>
        <a:xfrm>
          <a:off x="0" y="1835791"/>
          <a:ext cx="62636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584EB-EF82-954D-B901-2581AB26657C}">
      <dsp:nvSpPr>
        <dsp:cNvPr id="0" name=""/>
        <dsp:cNvSpPr/>
      </dsp:nvSpPr>
      <dsp:spPr>
        <a:xfrm>
          <a:off x="0" y="1835791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L’observabilité 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	Qualificatif : cohérence, qualité, 	pertinence, 	justesse, 	profondeur, etc.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	Identification d’un élément (verbe ou objet 	d’observation)</a:t>
          </a:r>
        </a:p>
      </dsp:txBody>
      <dsp:txXfrm>
        <a:off x="0" y="1835791"/>
        <a:ext cx="6263640" cy="1833104"/>
      </dsp:txXfrm>
    </dsp:sp>
    <dsp:sp modelId="{7A1CB9BB-D261-3D46-9243-7A33F032DC0B}">
      <dsp:nvSpPr>
        <dsp:cNvPr id="0" name=""/>
        <dsp:cNvSpPr/>
      </dsp:nvSpPr>
      <dsp:spPr>
        <a:xfrm>
          <a:off x="0" y="3668896"/>
          <a:ext cx="62636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1E4D8-8A9D-154E-AF7E-213452A25A89}">
      <dsp:nvSpPr>
        <dsp:cNvPr id="0" name=""/>
        <dsp:cNvSpPr/>
      </dsp:nvSpPr>
      <dsp:spPr>
        <a:xfrm>
          <a:off x="0" y="3668896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La pertinence :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	Qualité d’un critère qui représente 	les 	éléments essentiels visés par le 	cours 	(objectifs) et par la tâche d’évaluation</a:t>
          </a:r>
        </a:p>
      </dsp:txBody>
      <dsp:txXfrm>
        <a:off x="0" y="3668896"/>
        <a:ext cx="6263640" cy="18331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B1E3-8E23-AA4A-B5E7-886DC28B5A81}">
      <dsp:nvSpPr>
        <dsp:cNvPr id="0" name=""/>
        <dsp:cNvSpPr/>
      </dsp:nvSpPr>
      <dsp:spPr>
        <a:xfrm>
          <a:off x="2409652" y="336234"/>
          <a:ext cx="4345179" cy="4345179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Critère de base</a:t>
          </a:r>
        </a:p>
      </dsp:txBody>
      <dsp:txXfrm>
        <a:off x="4699665" y="1256998"/>
        <a:ext cx="1551849" cy="1293208"/>
      </dsp:txXfrm>
    </dsp:sp>
    <dsp:sp modelId="{714E073F-11AC-3945-8245-B79FEDE2B593}">
      <dsp:nvSpPr>
        <dsp:cNvPr id="0" name=""/>
        <dsp:cNvSpPr/>
      </dsp:nvSpPr>
      <dsp:spPr>
        <a:xfrm>
          <a:off x="2320162" y="491419"/>
          <a:ext cx="4345179" cy="4345179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Critère de base</a:t>
          </a:r>
        </a:p>
      </dsp:txBody>
      <dsp:txXfrm>
        <a:off x="3354728" y="3310613"/>
        <a:ext cx="2327774" cy="1138023"/>
      </dsp:txXfrm>
    </dsp:sp>
    <dsp:sp modelId="{5C37E5BB-3EAE-934A-A010-8DBD261727A8}">
      <dsp:nvSpPr>
        <dsp:cNvPr id="0" name=""/>
        <dsp:cNvSpPr/>
      </dsp:nvSpPr>
      <dsp:spPr>
        <a:xfrm>
          <a:off x="2230672" y="336234"/>
          <a:ext cx="4345179" cy="4345179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Critère de performance</a:t>
          </a:r>
        </a:p>
      </dsp:txBody>
      <dsp:txXfrm>
        <a:off x="2733988" y="1256998"/>
        <a:ext cx="1551849" cy="1293208"/>
      </dsp:txXfrm>
    </dsp:sp>
    <dsp:sp modelId="{EDB0FB7D-F3C4-4348-8BFB-1ADAAD8AD96D}">
      <dsp:nvSpPr>
        <dsp:cNvPr id="0" name=""/>
        <dsp:cNvSpPr/>
      </dsp:nvSpPr>
      <dsp:spPr>
        <a:xfrm>
          <a:off x="2141023" y="67246"/>
          <a:ext cx="4883154" cy="488315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BAE80C-1427-ED4F-9555-B07D31BEF226}">
      <dsp:nvSpPr>
        <dsp:cNvPr id="0" name=""/>
        <dsp:cNvSpPr/>
      </dsp:nvSpPr>
      <dsp:spPr>
        <a:xfrm>
          <a:off x="2051174" y="222157"/>
          <a:ext cx="4883154" cy="488315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E6B678-2BF3-8342-B578-945BCA3E4EC1}">
      <dsp:nvSpPr>
        <dsp:cNvPr id="0" name=""/>
        <dsp:cNvSpPr/>
      </dsp:nvSpPr>
      <dsp:spPr>
        <a:xfrm>
          <a:off x="1961326" y="67246"/>
          <a:ext cx="4883154" cy="488315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AF1EC-A567-5147-8C26-A86620224016}" type="datetimeFigureOut">
              <a:rPr lang="fr-CA" smtClean="0"/>
              <a:t>2024-03-26</a:t>
            </a:fld>
            <a:endParaRPr lang="fr-CA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3A7EE-9D9F-B649-82F8-784E072A488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34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3A7EE-9D9F-B649-82F8-784E072A4888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757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0C3BE-429D-7247-B3F9-110B960334B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457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3A7EE-9D9F-B649-82F8-784E072A4888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5935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3A7EE-9D9F-B649-82F8-784E072A4888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951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F9AFD-E8BD-4D63-5906-1BCA8F375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1BC3F6-3FBB-C549-C8A1-0EAF7CCBD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821DFE-6F7C-2928-F9B4-31C3BF065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2024-03-28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291750-C763-88BB-207B-018BA1B5D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Demi-journée de réflexion sur l'évaluation des apprentissages / UQO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C30B25-E599-EE5D-D854-D62C66BF2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FE0B-0B3A-0E4D-B378-54BE72F8E5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257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9119B6-E0FB-76B7-B3D1-EFC6BAB1D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4416A6-7809-929C-299A-A0CAF79BC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6CFB57-262B-316C-909C-6AD5F1E07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2024-03-28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295C28-47DE-7D28-51E7-DD24EB92B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Demi-journée de réflexion sur l'évaluation des apprentissages / UQO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B66B08-C7E8-B222-F84B-C2D8B1BF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FE0B-0B3A-0E4D-B378-54BE72F8E5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070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AF2180E-692D-8E0F-B481-8155AE7E22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F90386-524C-6832-7DDD-5A2582316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A8B720-51F2-2FDB-A8D2-2C68D1A76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2024-03-28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D32397-5F6D-0BD9-A2EA-316BDC1F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Demi-journée de réflexion sur l'évaluation des apprentissages / UQO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831C2B-0357-D5EF-2B66-8A43065B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FE0B-0B3A-0E4D-B378-54BE72F8E5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331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FCC173-05CB-E357-19C6-234EFB66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81F728-2B49-4B78-5D63-96B445585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3B9616-12FF-E6D4-C0CC-BADDAC271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2024-03-28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1C1B88-C8F4-131F-475C-BD315C1AA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Demi-journée de réflexion sur l'évaluation des apprentissages / UQO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B3CD10-E665-40B3-764B-A9C72DE5D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FE0B-0B3A-0E4D-B378-54BE72F8E5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410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CE1C43-52CE-CDD2-22D2-262044D8F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744D8E-F723-1862-41EB-116727B3B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D9EC11-E9BB-1003-7991-5227AAD13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2024-03-28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F56540-8978-D96F-29B3-6F959E83C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Demi-journée de réflexion sur l'évaluation des apprentissages / UQO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8C9F18-32E4-8BDE-2B9A-1B33C0CA1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FE0B-0B3A-0E4D-B378-54BE72F8E5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576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FA239A-B6ED-2058-04C2-5177207DA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AC22F4-4C81-7B18-2FF5-B8A1A773B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B03239-C342-0BBF-EBF6-7DCE06408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661B57-325D-CD1F-B9BD-216A80EFE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2024-03-28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6266B6-DCAC-7509-344C-48369C0A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Demi-journée de réflexion sur l'évaluation des apprentissages / UQO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DBB8C5-CC46-A6F5-F9E0-82FE9080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FE0B-0B3A-0E4D-B378-54BE72F8E5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264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E1D133-C636-F0B5-FE44-B8361AF5F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310F92-9016-2FFD-B9FD-BC4AE24B9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6A6FC2-B963-7BBD-0283-F8EAEC9F0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6B634D-6DEC-E313-4F2B-6B76FB046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87ACA40-FCD1-5B44-3941-6ACDA2636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D815639-2069-4983-FBE2-F98997CD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2024-03-28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C093460-0EAA-E93A-7265-FAC57E3A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Demi-journée de réflexion sur l'évaluation des apprentissages / UQO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B2BF11D-0E21-C89F-7D72-6638847CF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FE0B-0B3A-0E4D-B378-54BE72F8E5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195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F33537-2D09-7211-61C2-4A166BCF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490039-2E95-25D6-1396-28CA993EE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2024-03-28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BC8477-38F9-4D94-BB9D-D281EC01D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Demi-journée de réflexion sur l'évaluation des apprentissages / UQO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B80B8E-16F8-BEDD-8669-B7E7DBD8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FE0B-0B3A-0E4D-B378-54BE72F8E5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825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BCF3A0C-1C66-CE77-A19D-78C4418D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2024-03-28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778A208-1425-602B-B612-F797B6DEF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Demi-journée de réflexion sur l'évaluation des apprentissages / UQO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2D33C6-CF88-9529-735D-B5E8F2FF9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FE0B-0B3A-0E4D-B378-54BE72F8E5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814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3F207C-DCCA-7B18-1AFC-413F62FB9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D8BEDB-F244-0B1A-0592-DF1F5CBC5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6F4B1B-A341-CBC2-9CA6-2F9761FD6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9AE5E5-EFD5-9C09-E10D-1DA1C0A47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2024-03-28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6ED980-D630-1FA3-870A-4C600E52B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Demi-journée de réflexion sur l'évaluation des apprentissages / UQO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DBCEDE-771C-8319-6A85-2C5B4A5CB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FE0B-0B3A-0E4D-B378-54BE72F8E5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275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D15C2E-136D-6B6C-7999-43C2CF801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11B07A5-D2A4-B5C5-F118-9E5E916B3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A2D00C-8850-5490-913F-47208239B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5B1931-41E3-AC1C-83D7-243C00FA2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2024-03-28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20DAAF-69CC-0651-2414-4B6B3624B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Demi-journée de réflexion sur l'évaluation des apprentissages / UQO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064614-A317-31C5-6FD1-7A61DC28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FE0B-0B3A-0E4D-B378-54BE72F8E5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962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A3A922A-9A2E-6D7D-E890-D37F3A29D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487044-781C-3A26-554C-ED13B5FCC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41ED70-8D6A-B51C-2693-75405FE76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r-CA"/>
              <a:t>2024-03-28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C0863C-DC1B-CD09-9488-FD761DE1DA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r-CA"/>
              <a:t>Demi-journée de réflexion sur l'évaluation des apprentissages / UQO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B0A5DD-F219-F727-E66C-183719094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46FE0B-0B3A-0E4D-B378-54BE72F8E5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211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5.xml"/><Relationship Id="rId7" Type="http://schemas.openxmlformats.org/officeDocument/2006/relationships/image" Target="../media/image13.png"/><Relationship Id="rId12" Type="http://schemas.openxmlformats.org/officeDocument/2006/relationships/image" Target="../media/image17.sv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jpg"/><Relationship Id="rId10" Type="http://schemas.openxmlformats.org/officeDocument/2006/relationships/hyperlink" Target="mailto:nmonney@uqac.ca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5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917/rfla.151.002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White stairs with a blue arrow drawn in the middle pointing upwards">
            <a:extLst>
              <a:ext uri="{FF2B5EF4-FFF2-40B4-BE49-F238E27FC236}">
                <a16:creationId xmlns:a16="http://schemas.microsoft.com/office/drawing/2014/main" id="{CBDBE86D-8AAA-08C7-F4A9-723EE54F48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0010" r="-1" b="3268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5348D0F-C5F7-028B-9588-44C424D22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115219"/>
            <a:ext cx="5505449" cy="2387600"/>
          </a:xfrm>
        </p:spPr>
        <p:txBody>
          <a:bodyPr>
            <a:normAutofit/>
          </a:bodyPr>
          <a:lstStyle/>
          <a:p>
            <a:pPr algn="l"/>
            <a:r>
              <a:rPr lang="fr-CA" sz="3100">
                <a:solidFill>
                  <a:schemeClr val="bg1"/>
                </a:solidFill>
              </a:rPr>
              <a:t>Est-ce que j’évalue ce qu’il faut évaluer?</a:t>
            </a:r>
            <a:br>
              <a:rPr lang="fr-CA" sz="3100">
                <a:solidFill>
                  <a:schemeClr val="bg1"/>
                </a:solidFill>
              </a:rPr>
            </a:br>
            <a:r>
              <a:rPr lang="fr-CA" sz="3100">
                <a:solidFill>
                  <a:schemeClr val="bg1"/>
                </a:solidFill>
              </a:rPr>
              <a:t>L’évaluation critériée pour mieux planifier l’apprentissage.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1F313F-0C9B-A051-85A4-B6251BA84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5505449" cy="1655762"/>
          </a:xfrm>
        </p:spPr>
        <p:txBody>
          <a:bodyPr>
            <a:normAutofit/>
          </a:bodyPr>
          <a:lstStyle/>
          <a:p>
            <a:pPr algn="l"/>
            <a:r>
              <a:rPr lang="fr-CA" sz="2000">
                <a:solidFill>
                  <a:schemeClr val="bg1"/>
                </a:solidFill>
              </a:rPr>
              <a:t>Nicole Monney (Ph.D)</a:t>
            </a:r>
          </a:p>
          <a:p>
            <a:pPr algn="l"/>
            <a:r>
              <a:rPr lang="fr-CA" sz="2000">
                <a:solidFill>
                  <a:schemeClr val="bg1"/>
                </a:solidFill>
              </a:rPr>
              <a:t>Professeure titulaire</a:t>
            </a:r>
          </a:p>
          <a:p>
            <a:pPr algn="l"/>
            <a:r>
              <a:rPr lang="fr-CA" sz="2000">
                <a:solidFill>
                  <a:schemeClr val="bg1"/>
                </a:solidFill>
              </a:rPr>
              <a:t>UQAC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5C8E5B2-8533-1340-DCBA-5A416BD95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CA">
                <a:solidFill>
                  <a:schemeClr val="bg1">
                    <a:lumMod val="50000"/>
                  </a:schemeClr>
                </a:solidFill>
              </a:rPr>
              <a:t>2024-03-28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C36BFF-37A5-C60C-6BBA-192DEB30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CA" sz="1000">
                <a:solidFill>
                  <a:schemeClr val="bg1">
                    <a:lumMod val="50000"/>
                  </a:schemeClr>
                </a:solidFill>
              </a:rPr>
              <a:t>Demi-journée de réflexion sur l'évaluation des apprentissages / UQO</a:t>
            </a:r>
          </a:p>
        </p:txBody>
      </p:sp>
    </p:spTree>
    <p:extLst>
      <p:ext uri="{BB962C8B-B14F-4D97-AF65-F5344CB8AC3E}">
        <p14:creationId xmlns:p14="http://schemas.microsoft.com/office/powerpoint/2010/main" val="4233036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51F130-1255-55A3-5D63-C1F874ED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Construire une grille d’évaluation </a:t>
            </a:r>
            <a:r>
              <a:rPr lang="fr-FR" sz="4400" b="1" u="sng" dirty="0"/>
              <a:t>valide</a:t>
            </a:r>
            <a:r>
              <a:rPr lang="fr-FR" sz="4400" dirty="0"/>
              <a:t> </a:t>
            </a:r>
            <a:r>
              <a:rPr lang="fr-FR" sz="3200" dirty="0"/>
              <a:t>(C</a:t>
            </a:r>
            <a:r>
              <a:rPr lang="fr-CA" sz="3200" dirty="0"/>
              <a:t>ôté, 2014)</a:t>
            </a:r>
            <a:endParaRPr lang="fr-CA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38F7BF-78F2-9999-0737-314805BAE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2024-03-28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8D2454-6E58-1E7F-3F33-D487C338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Demi-journée de réflexion sur l'évaluation des apprentissages / UQO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1E3C518E-9F86-8323-CAFE-DB58161D4C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671055"/>
              </p:ext>
            </p:extLst>
          </p:nvPr>
        </p:nvGraphicFramePr>
        <p:xfrm>
          <a:off x="838200" y="163055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139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527C96E-95BC-2A48-86CC-206E27C25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fr-CA" sz="5200" dirty="0"/>
              <a:t>Choix des critères = la recherche </a:t>
            </a:r>
            <a:r>
              <a:rPr lang="fr-CA" sz="5200" b="1" u="sng" dirty="0"/>
              <a:t>de rigueur</a:t>
            </a:r>
            <a:br>
              <a:rPr lang="fr-CA" sz="5200" dirty="0"/>
            </a:br>
            <a:r>
              <a:rPr lang="fr-CA" sz="1800" dirty="0"/>
              <a:t>(Fontaine et al., 2020; p.70)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F09724EB-5BE9-49F9-BF09-1BD24BFD45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302910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0089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545A9D-5214-B583-1FA3-0A90D7D7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97061"/>
            <a:ext cx="10515600" cy="817499"/>
          </a:xfrm>
        </p:spPr>
        <p:txBody>
          <a:bodyPr/>
          <a:lstStyle/>
          <a:p>
            <a:r>
              <a:rPr lang="fr-CA" dirty="0"/>
              <a:t>Échelle de vérification (Côté, 2014)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BA965E-5EA4-91A4-77AF-2099C3C77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2024-03-28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AF9A41-BA8A-6EC7-4528-E56059DDC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Demi-journée de réflexion sur l'évaluation des apprentissages / UQO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DDC4A2EB-521A-B347-1585-A4D50D42C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080655"/>
              </p:ext>
            </p:extLst>
          </p:nvPr>
        </p:nvGraphicFramePr>
        <p:xfrm>
          <a:off x="950974" y="1407625"/>
          <a:ext cx="10290049" cy="314400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659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0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380">
                <a:tc>
                  <a:txBody>
                    <a:bodyPr/>
                    <a:lstStyle/>
                    <a:p>
                      <a:r>
                        <a:rPr lang="fr-CA" sz="1200" dirty="0"/>
                        <a:t>Procédure pour une prise de sang en soins infirmiers</a:t>
                      </a:r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Oui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Commentaires </a:t>
                      </a:r>
                    </a:p>
                    <a:p>
                      <a:pPr algn="ctr"/>
                      <a:r>
                        <a:rPr lang="fr-FR" sz="1200" dirty="0"/>
                        <a:t>au besoin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fr-FR" sz="1200" dirty="0"/>
                        <a:t>Se laver les mains avec un détergent à la </a:t>
                      </a:r>
                      <a:r>
                        <a:rPr lang="fr-FR" sz="1200" dirty="0" err="1"/>
                        <a:t>proviodine</a:t>
                      </a:r>
                      <a:r>
                        <a:rPr lang="fr-FR" sz="1200" dirty="0"/>
                        <a:t>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530">
                <a:tc>
                  <a:txBody>
                    <a:bodyPr/>
                    <a:lstStyle/>
                    <a:p>
                      <a:r>
                        <a:rPr lang="fr-FR" sz="1200" dirty="0"/>
                        <a:t>Installer un </a:t>
                      </a:r>
                      <a:r>
                        <a:rPr lang="fr-FR" sz="1200" dirty="0" err="1"/>
                        <a:t>garot</a:t>
                      </a:r>
                      <a:r>
                        <a:rPr lang="fr-FR" sz="1200" dirty="0"/>
                        <a:t> à </a:t>
                      </a:r>
                      <a:r>
                        <a:rPr lang="fr-FR" sz="1200" dirty="0" err="1"/>
                        <a:t>mi-bras</a:t>
                      </a:r>
                      <a:r>
                        <a:rPr lang="fr-FR" sz="1200" dirty="0"/>
                        <a:t>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530">
                <a:tc>
                  <a:txBody>
                    <a:bodyPr/>
                    <a:lstStyle/>
                    <a:p>
                      <a:r>
                        <a:rPr lang="fr-FR" sz="1200" dirty="0"/>
                        <a:t>Localiser la veine au pli du coude.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276">
                <a:tc>
                  <a:txBody>
                    <a:bodyPr/>
                    <a:lstStyle/>
                    <a:p>
                      <a:r>
                        <a:rPr lang="fr-FR" sz="1200" dirty="0"/>
                        <a:t>Désinfecter l’endroit à la </a:t>
                      </a:r>
                      <a:r>
                        <a:rPr lang="fr-FR" sz="1200" dirty="0" err="1"/>
                        <a:t>proviodine</a:t>
                      </a:r>
                      <a:r>
                        <a:rPr lang="fr-FR" sz="1200" dirty="0"/>
                        <a:t> ou à l’alcool.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530">
                <a:tc>
                  <a:txBody>
                    <a:bodyPr/>
                    <a:lstStyle/>
                    <a:p>
                      <a:r>
                        <a:rPr lang="fr-CA" sz="1200" dirty="0"/>
                        <a:t>Insérer l’aiguille dans la veine avec le biseau vers le haut. </a:t>
                      </a:r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fr-CA" sz="1200" dirty="0"/>
                        <a:t>Etc.</a:t>
                      </a:r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3F351B7F-29E1-BD0E-C1A9-029098A7C88E}"/>
              </a:ext>
            </a:extLst>
          </p:cNvPr>
          <p:cNvSpPr txBox="1"/>
          <p:nvPr/>
        </p:nvSpPr>
        <p:spPr>
          <a:xfrm>
            <a:off x="950974" y="4937760"/>
            <a:ext cx="10290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Informe l’étudiant de le protocole à suivre. Cependant, ne permet pas d’avoir des rétroactions constructives autres que sur la connaissance procédurale.</a:t>
            </a:r>
          </a:p>
        </p:txBody>
      </p:sp>
    </p:spTree>
    <p:extLst>
      <p:ext uri="{BB962C8B-B14F-4D97-AF65-F5344CB8AC3E}">
        <p14:creationId xmlns:p14="http://schemas.microsoft.com/office/powerpoint/2010/main" val="251522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5CAC91-0D16-E27E-C438-95EF9F21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5851"/>
          </a:xfrm>
        </p:spPr>
        <p:txBody>
          <a:bodyPr>
            <a:normAutofit fontScale="90000"/>
          </a:bodyPr>
          <a:lstStyle/>
          <a:p>
            <a:r>
              <a:rPr lang="fr-CA" dirty="0"/>
              <a:t>Grille d’appréciation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B6788-530D-4CD1-8248-E64B2E0F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2024-03-28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3C5E0D-0BAF-8E47-AC79-3AC5B6CE6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Demi-journée de réflexion sur l'évaluation des apprentissages / UQO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0EF38AC4-510E-5873-FC4D-16E19AF975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506416"/>
              </p:ext>
            </p:extLst>
          </p:nvPr>
        </p:nvGraphicFramePr>
        <p:xfrm>
          <a:off x="838200" y="950976"/>
          <a:ext cx="10988040" cy="505654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7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481">
                  <a:extLst>
                    <a:ext uri="{9D8B030D-6E8A-4147-A177-3AD203B41FA5}">
                      <a16:colId xmlns:a16="http://schemas.microsoft.com/office/drawing/2014/main" val="1799054543"/>
                    </a:ext>
                  </a:extLst>
                </a:gridCol>
                <a:gridCol w="183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1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1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1742">
                <a:tc gridSpan="6">
                  <a:txBody>
                    <a:bodyPr/>
                    <a:lstStyle/>
                    <a:p>
                      <a:r>
                        <a:rPr lang="fr-FR" sz="1200" dirty="0" err="1"/>
                        <a:t>T</a:t>
                      </a:r>
                      <a:r>
                        <a:rPr lang="fr-CA" sz="1200" dirty="0"/>
                        <a:t>ÂCHE: Réaliser un projet lié à une thématique ciblée (santé, ingénierie, enseignement, etc.)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690">
                <a:tc>
                  <a:txBody>
                    <a:bodyPr/>
                    <a:lstStyle/>
                    <a:p>
                      <a:r>
                        <a:rPr lang="fr-FR" sz="1200" b="1" dirty="0"/>
                        <a:t>Critères</a:t>
                      </a:r>
                      <a:r>
                        <a:rPr lang="fr-FR" sz="1200" b="1" baseline="0" dirty="0"/>
                        <a:t> d’évaluation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Indicateurs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Excellent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Bien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Minimal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Insuffisant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7744">
                <a:tc>
                  <a:txBody>
                    <a:bodyPr/>
                    <a:lstStyle/>
                    <a:p>
                      <a:r>
                        <a:rPr lang="fr-FR" sz="1100" dirty="0"/>
                        <a:t>1.</a:t>
                      </a:r>
                    </a:p>
                    <a:p>
                      <a:r>
                        <a:rPr lang="fr-FR" sz="1100" dirty="0"/>
                        <a:t>Pertinence des articles scientifiques retenus</a:t>
                      </a:r>
                    </a:p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dirty="0"/>
                        <a:t>Date de publication récente;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dirty="0"/>
                        <a:t>Domaine pertinent;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dirty="0"/>
                        <a:t>Articles révisés par les pairs;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dirty="0"/>
                        <a:t>Nombre d’articles retenus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0-2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2288">
                <a:tc>
                  <a:txBody>
                    <a:bodyPr/>
                    <a:lstStyle/>
                    <a:p>
                      <a:r>
                        <a:rPr lang="fr-FR" sz="1100" dirty="0"/>
                        <a:t>2.</a:t>
                      </a:r>
                    </a:p>
                    <a:p>
                      <a:r>
                        <a:rPr lang="fr-FR" sz="1100" dirty="0"/>
                        <a:t>Qualité de l’argumentaire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dirty="0"/>
                        <a:t>Justesse des éléments amenés;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dirty="0"/>
                        <a:t>Nuance des propos;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0-6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083">
                <a:tc>
                  <a:txBody>
                    <a:bodyPr/>
                    <a:lstStyle/>
                    <a:p>
                      <a:r>
                        <a:rPr lang="fr-FR" sz="1100" dirty="0"/>
                        <a:t>3. </a:t>
                      </a:r>
                    </a:p>
                    <a:p>
                      <a:r>
                        <a:rPr lang="fr-FR" sz="1100" dirty="0"/>
                        <a:t>Conformité de l’écriture académique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dirty="0"/>
                        <a:t>Respect des normes APA;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dirty="0"/>
                        <a:t>Écriture inclusive;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dirty="0"/>
                        <a:t>Respect des règles orthographiques et grammaticales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0-2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486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475F6D-8044-20DD-E4E6-09E50C66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06070"/>
          </a:xfrm>
        </p:spPr>
        <p:txBody>
          <a:bodyPr>
            <a:normAutofit fontScale="90000"/>
          </a:bodyPr>
          <a:lstStyle/>
          <a:p>
            <a:r>
              <a:rPr lang="fr-CA" dirty="0"/>
              <a:t>Grille descriptive et critériée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5ED284-7756-269F-D06A-7E85EF67F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2024-03-28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377E6C-8D2D-1169-6C06-0923E1DD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Demi-journée de réflexion sur l'évaluation des apprentissages / UQO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C1857F1-33D9-EEC3-02AC-25215CB12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314600"/>
              </p:ext>
            </p:extLst>
          </p:nvPr>
        </p:nvGraphicFramePr>
        <p:xfrm>
          <a:off x="838200" y="1039368"/>
          <a:ext cx="10988040" cy="521136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7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481">
                  <a:extLst>
                    <a:ext uri="{9D8B030D-6E8A-4147-A177-3AD203B41FA5}">
                      <a16:colId xmlns:a16="http://schemas.microsoft.com/office/drawing/2014/main" val="1799054543"/>
                    </a:ext>
                  </a:extLst>
                </a:gridCol>
                <a:gridCol w="183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1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1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1742">
                <a:tc gridSpan="6">
                  <a:txBody>
                    <a:bodyPr/>
                    <a:lstStyle/>
                    <a:p>
                      <a:r>
                        <a:rPr lang="fr-FR" sz="1200" dirty="0" err="1"/>
                        <a:t>T</a:t>
                      </a:r>
                      <a:r>
                        <a:rPr lang="fr-CA" sz="1200" dirty="0"/>
                        <a:t>ÂCHE: Réaliser un projet lié à une thématique ciblée (santé, ingénierie, enseignement, etc.)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690">
                <a:tc>
                  <a:txBody>
                    <a:bodyPr/>
                    <a:lstStyle/>
                    <a:p>
                      <a:r>
                        <a:rPr lang="fr-FR" sz="1200" b="1" dirty="0"/>
                        <a:t>Critères</a:t>
                      </a:r>
                      <a:r>
                        <a:rPr lang="fr-FR" sz="1200" b="1" baseline="0" dirty="0"/>
                        <a:t> d’évaluation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Indicateurs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Excellent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Bien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Minimal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Insuffisant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7744">
                <a:tc>
                  <a:txBody>
                    <a:bodyPr/>
                    <a:lstStyle/>
                    <a:p>
                      <a:r>
                        <a:rPr lang="fr-FR" sz="1100" dirty="0"/>
                        <a:t>1.</a:t>
                      </a:r>
                    </a:p>
                    <a:p>
                      <a:r>
                        <a:rPr lang="fr-FR" sz="1100" dirty="0"/>
                        <a:t>Pertinence des articles scientifiques retenus</a:t>
                      </a:r>
                    </a:p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dirty="0"/>
                        <a:t>Date de publication récente;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dirty="0"/>
                        <a:t>Domaine pertinent;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dirty="0"/>
                        <a:t>Articles révisés par les pairs;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dirty="0"/>
                        <a:t>Nombre d’articles retenus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Le</a:t>
                      </a:r>
                      <a:r>
                        <a:rPr lang="fr-FR" sz="1100" baseline="0" dirty="0"/>
                        <a:t> dossier présente au moins 8 articles scientifiques pertinents. Ils sont récents et en lien au domaine d’études. Ils ont été révisés par des pairs.  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Le</a:t>
                      </a:r>
                      <a:r>
                        <a:rPr lang="fr-FR" sz="1100" baseline="0" dirty="0"/>
                        <a:t> dossier présente au moins 6 articles scientifiques pertinents. La plupart sont récents et en lien au domaine d’études. Ils ont été révisés par des pairs.  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Le</a:t>
                      </a:r>
                      <a:r>
                        <a:rPr lang="fr-FR" sz="1100" baseline="0" dirty="0"/>
                        <a:t> dossier présente au moins 4 articles scientifiques pertinents. La plupart sont récents et en lien au domaine d’études. Ils ont parfois été révisés par des pairs. </a:t>
                      </a:r>
                      <a:endParaRPr lang="fr-FR" sz="1100" dirty="0"/>
                    </a:p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Le dossier manque de profondeur en raison du peu d’articles et/ou de leur pertinence et leur date de publication.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2288">
                <a:tc>
                  <a:txBody>
                    <a:bodyPr/>
                    <a:lstStyle/>
                    <a:p>
                      <a:r>
                        <a:rPr lang="fr-FR" sz="1100" dirty="0"/>
                        <a:t>2.</a:t>
                      </a:r>
                    </a:p>
                    <a:p>
                      <a:r>
                        <a:rPr lang="fr-FR" sz="1100" dirty="0"/>
                        <a:t>Qualité de l’argumentaire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dirty="0"/>
                        <a:t>Justesse des éléments amenés;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dirty="0"/>
                        <a:t>Nuance des propos;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  <a:p>
                      <a:r>
                        <a:rPr lang="fr-FR" sz="1100" dirty="0"/>
                        <a:t>Dans l’ensemble les textes présentent un point de vue juste et nuancé sur plusieurs éléments en lien avec les articles choisis.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  <a:p>
                      <a:r>
                        <a:rPr lang="fr-FR" sz="1100" dirty="0"/>
                        <a:t>Dans l’ensemble, les textes présentent de manière juste et succincte les éléments clés en lien avec les articles choisis.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  <a:p>
                      <a:r>
                        <a:rPr lang="fr-FR" sz="1100" dirty="0"/>
                        <a:t>Dans l’ensemble les textes présentent des</a:t>
                      </a:r>
                      <a:r>
                        <a:rPr lang="fr-FR" sz="1100" baseline="0" dirty="0"/>
                        <a:t> éléments à considérer en lien avec la crédibilité, mais l’étudiant ne se prononce pas à savoir si les articles choisis sont crédibles ou non.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  <a:p>
                      <a:r>
                        <a:rPr lang="fr-FR" sz="1100" dirty="0"/>
                        <a:t>Dans</a:t>
                      </a:r>
                      <a:r>
                        <a:rPr lang="fr-FR" sz="1100" baseline="0" dirty="0"/>
                        <a:t> l’ensemble les textes présentent des éléments à considérer en lien avec la crédibilité, mais il y a quelques erreurs d’interprétation ici et là.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083">
                <a:tc>
                  <a:txBody>
                    <a:bodyPr/>
                    <a:lstStyle/>
                    <a:p>
                      <a:r>
                        <a:rPr lang="fr-FR" sz="1100" dirty="0"/>
                        <a:t>3. </a:t>
                      </a:r>
                    </a:p>
                    <a:p>
                      <a:r>
                        <a:rPr lang="fr-FR" sz="1100" dirty="0"/>
                        <a:t>Conformité de l’écriture académique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dirty="0"/>
                        <a:t>Respect des normes APA;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dirty="0"/>
                        <a:t>Écriture inclusive;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dirty="0"/>
                        <a:t>Respect des règles orthographiques et grammaticales</a:t>
                      </a:r>
                    </a:p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Le texte respecte en tout temps les normes APA. Il est rédigé selon l’écriture inclusive et ne contient pas d’erreur orthographique ou grammaticale.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Le texte respecte la plupart du temps les normes APA. Il est rédigé selon l’écriture inclusive et peut contenir quelques erreurs orthographiques ou grammaticales.</a:t>
                      </a:r>
                    </a:p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Le texte respecte parfois  les normes APA. De temps en temps, il respecte l’écriture inclusive. Il peut contenir quelques erreurs orthographiques ou grammaticales.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Le texte ne respecte pas les normes APA. Et/ou l’écriture inclusive n’est pas respectée et/ou, il contient trop d’erreurs orthographiques ou grammaticales.</a:t>
                      </a:r>
                    </a:p>
                    <a:p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787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up of coffee">
            <a:extLst>
              <a:ext uri="{FF2B5EF4-FFF2-40B4-BE49-F238E27FC236}">
                <a16:creationId xmlns:a16="http://schemas.microsoft.com/office/drawing/2014/main" id="{2AFF7DC4-F1C4-CE3A-83C8-D12836A3E5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FE40C30-F8C9-3248-27D9-4ACAB5DE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PAUSE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102D4B-3148-6DF1-4D8A-8077BB23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rgbClr val="FFFFFF"/>
                </a:solidFill>
                <a:latin typeface="Calibri" panose="020F0502020204030204"/>
              </a:rPr>
              <a:t>2024-03-28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A2CB75-A6A8-989B-EAE8-5457D318E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1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Demi-journée de réflexion sur l'évaluation des apprentissages / UQO</a:t>
            </a:r>
          </a:p>
        </p:txBody>
      </p:sp>
    </p:spTree>
    <p:extLst>
      <p:ext uri="{BB962C8B-B14F-4D97-AF65-F5344CB8AC3E}">
        <p14:creationId xmlns:p14="http://schemas.microsoft.com/office/powerpoint/2010/main" val="1327762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74478-08F7-EB42-3512-CBE38D1B6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039"/>
          </a:xfrm>
        </p:spPr>
        <p:txBody>
          <a:bodyPr>
            <a:normAutofit fontScale="90000"/>
          </a:bodyPr>
          <a:lstStyle/>
          <a:p>
            <a:r>
              <a:rPr lang="fr-CA" dirty="0"/>
              <a:t>Je crée ma grille…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7D9DDA-8F96-299B-7EA7-FB49573F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2024-03-28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502D92-03C8-06DB-0234-CF7E9009A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Demi-journée de réflexion sur l'évaluation des apprentissages / UQO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1ACD98DA-9361-5501-DFEA-527F625B5C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111328"/>
              </p:ext>
            </p:extLst>
          </p:nvPr>
        </p:nvGraphicFramePr>
        <p:xfrm>
          <a:off x="838197" y="1035919"/>
          <a:ext cx="10515603" cy="51986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8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59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9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95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6011">
                <a:tc gridSpan="7">
                  <a:txBody>
                    <a:bodyPr/>
                    <a:lstStyle/>
                    <a:p>
                      <a:r>
                        <a:rPr lang="fr-FR" sz="1700" b="0" cap="none" spc="0" dirty="0">
                          <a:solidFill>
                            <a:schemeClr val="tx1"/>
                          </a:solidFill>
                        </a:rPr>
                        <a:t>Objectif du cours : </a:t>
                      </a:r>
                    </a:p>
                  </a:txBody>
                  <a:tcPr marL="114115" marR="114115" marT="114115" marB="57057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544">
                <a:tc>
                  <a:txBody>
                    <a:bodyPr/>
                    <a:lstStyle/>
                    <a:p>
                      <a:r>
                        <a:rPr lang="fr-FR" sz="1500" cap="none" spc="0">
                          <a:solidFill>
                            <a:schemeClr val="tx1"/>
                          </a:solidFill>
                        </a:rPr>
                        <a:t>Critères</a:t>
                      </a:r>
                    </a:p>
                  </a:txBody>
                  <a:tcPr marL="114115" marR="114115" marT="114115" marB="57057"/>
                </a:tc>
                <a:tc>
                  <a:txBody>
                    <a:bodyPr/>
                    <a:lstStyle/>
                    <a:p>
                      <a:r>
                        <a:rPr lang="fr-FR" sz="1500" cap="none" spc="0">
                          <a:solidFill>
                            <a:schemeClr val="tx1"/>
                          </a:solidFill>
                        </a:rPr>
                        <a:t>Indicateurs</a:t>
                      </a:r>
                    </a:p>
                  </a:txBody>
                  <a:tcPr marL="114115" marR="114115" marT="114115" marB="570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cap="none" spc="0" dirty="0">
                          <a:solidFill>
                            <a:schemeClr val="tx1"/>
                          </a:solidFill>
                        </a:rPr>
                        <a:t>Échelle 1</a:t>
                      </a:r>
                    </a:p>
                  </a:txBody>
                  <a:tcPr marL="114115" marR="114115" marT="114115" marB="570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cap="none" spc="0">
                          <a:solidFill>
                            <a:schemeClr val="tx1"/>
                          </a:solidFill>
                        </a:rPr>
                        <a:t>Échelle 2</a:t>
                      </a:r>
                    </a:p>
                  </a:txBody>
                  <a:tcPr marL="114115" marR="114115" marT="114115" marB="570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cap="none" spc="0">
                          <a:solidFill>
                            <a:schemeClr val="tx1"/>
                          </a:solidFill>
                        </a:rPr>
                        <a:t>Échelle 3</a:t>
                      </a:r>
                    </a:p>
                  </a:txBody>
                  <a:tcPr marL="114115" marR="114115" marT="114115" marB="570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cap="none" spc="0">
                          <a:solidFill>
                            <a:schemeClr val="tx1"/>
                          </a:solidFill>
                        </a:rPr>
                        <a:t>Échelle</a:t>
                      </a:r>
                    </a:p>
                    <a:p>
                      <a:pPr algn="ctr"/>
                      <a:r>
                        <a:rPr lang="fr-FR" sz="1500" cap="none" spc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14115" marR="114115" marT="114115" marB="57057"/>
                </a:tc>
                <a:tc>
                  <a:txBody>
                    <a:bodyPr/>
                    <a:lstStyle/>
                    <a:p>
                      <a:r>
                        <a:rPr lang="fr-FR" sz="1500" cap="none" spc="0">
                          <a:solidFill>
                            <a:schemeClr val="tx1"/>
                          </a:solidFill>
                        </a:rPr>
                        <a:t>Commentaires</a:t>
                      </a:r>
                    </a:p>
                  </a:txBody>
                  <a:tcPr marL="114115" marR="114115" marT="114115" marB="570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4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cap="none" spc="0" dirty="0">
                          <a:solidFill>
                            <a:schemeClr val="tx1"/>
                          </a:solidFill>
                        </a:rPr>
                        <a:t>On évalue en général</a:t>
                      </a:r>
                      <a:r>
                        <a:rPr lang="fr-FR" sz="1500" cap="none" spc="0" baseline="0" dirty="0">
                          <a:solidFill>
                            <a:schemeClr val="tx1"/>
                          </a:solidFill>
                        </a:rPr>
                        <a:t> entre 2 ou 3 critères. Mais il peut y avoir plusieurs indicateurs pour le même critère. </a:t>
                      </a:r>
                      <a:endParaRPr lang="fr-FR" sz="15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4115" marR="114115" marT="114115" marB="57057"/>
                </a:tc>
                <a:tc>
                  <a:txBody>
                    <a:bodyPr/>
                    <a:lstStyle/>
                    <a:p>
                      <a:r>
                        <a:rPr lang="fr-FR" sz="1500" cap="none" spc="0" dirty="0">
                          <a:solidFill>
                            <a:schemeClr val="tx1"/>
                          </a:solidFill>
                        </a:rPr>
                        <a:t>Issus</a:t>
                      </a:r>
                      <a:r>
                        <a:rPr lang="fr-FR" sz="1500" cap="none" spc="0" baseline="0" dirty="0">
                          <a:solidFill>
                            <a:schemeClr val="tx1"/>
                          </a:solidFill>
                        </a:rPr>
                        <a:t> à la fois des éléments d’explications par rapport aux critères et à la fois des apprentissages réalisés.</a:t>
                      </a:r>
                    </a:p>
                    <a:p>
                      <a:endParaRPr lang="fr-FR" sz="15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cap="none" spc="0" dirty="0">
                          <a:solidFill>
                            <a:schemeClr val="tx1"/>
                          </a:solidFill>
                        </a:rPr>
                        <a:t>Choisissez un</a:t>
                      </a:r>
                      <a:r>
                        <a:rPr lang="fr-FR" sz="1500" cap="none" spc="0" baseline="0" dirty="0">
                          <a:solidFill>
                            <a:schemeClr val="tx1"/>
                          </a:solidFill>
                        </a:rPr>
                        <a:t> verbe d’action qui permet d’observer l’élève.</a:t>
                      </a:r>
                      <a:endParaRPr lang="fr-FR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4115" marR="114115" marT="114115" marB="57057"/>
                </a:tc>
                <a:tc>
                  <a:txBody>
                    <a:bodyPr/>
                    <a:lstStyle/>
                    <a:p>
                      <a:r>
                        <a:rPr lang="fr-FR" sz="1500" cap="none" spc="0" dirty="0">
                          <a:solidFill>
                            <a:schemeClr val="tx1"/>
                          </a:solidFill>
                        </a:rPr>
                        <a:t>Décrire + pondérer</a:t>
                      </a:r>
                    </a:p>
                  </a:txBody>
                  <a:tcPr marL="114115" marR="114115" marT="114115" marB="57057"/>
                </a:tc>
                <a:tc>
                  <a:txBody>
                    <a:bodyPr/>
                    <a:lstStyle/>
                    <a:p>
                      <a:r>
                        <a:rPr lang="fr-FR" sz="1500" cap="none" spc="0" dirty="0">
                          <a:solidFill>
                            <a:schemeClr val="tx1"/>
                          </a:solidFill>
                        </a:rPr>
                        <a:t>Décrire + pondérer</a:t>
                      </a:r>
                    </a:p>
                  </a:txBody>
                  <a:tcPr marL="114115" marR="114115" marT="114115" marB="57057"/>
                </a:tc>
                <a:tc>
                  <a:txBody>
                    <a:bodyPr/>
                    <a:lstStyle/>
                    <a:p>
                      <a:r>
                        <a:rPr lang="fr-FR" sz="1500" cap="none" spc="0" dirty="0">
                          <a:solidFill>
                            <a:schemeClr val="tx1"/>
                          </a:solidFill>
                        </a:rPr>
                        <a:t>Décrire + pondérer</a:t>
                      </a:r>
                    </a:p>
                  </a:txBody>
                  <a:tcPr marL="114115" marR="114115" marT="114115" marB="57057"/>
                </a:tc>
                <a:tc>
                  <a:txBody>
                    <a:bodyPr/>
                    <a:lstStyle/>
                    <a:p>
                      <a:r>
                        <a:rPr lang="fr-FR" sz="1500" cap="none" spc="0" dirty="0">
                          <a:solidFill>
                            <a:schemeClr val="tx1"/>
                          </a:solidFill>
                        </a:rPr>
                        <a:t>Décrire + pondérer</a:t>
                      </a:r>
                    </a:p>
                  </a:txBody>
                  <a:tcPr marL="114115" marR="114115" marT="114115" marB="57057"/>
                </a:tc>
                <a:tc>
                  <a:txBody>
                    <a:bodyPr/>
                    <a:lstStyle/>
                    <a:p>
                      <a:endParaRPr lang="fr-FR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4115" marR="114115" marT="114115" marB="5705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744">
                <a:tc>
                  <a:txBody>
                    <a:bodyPr/>
                    <a:lstStyle/>
                    <a:p>
                      <a:r>
                        <a:rPr lang="fr-FR" sz="1500" cap="none" spc="0" dirty="0">
                          <a:solidFill>
                            <a:schemeClr val="tx1"/>
                          </a:solidFill>
                        </a:rPr>
                        <a:t>Critère 2</a:t>
                      </a:r>
                    </a:p>
                  </a:txBody>
                  <a:tcPr marL="114115" marR="114115" marT="114115" marB="570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4115" marR="114115" marT="114115" marB="57057"/>
                </a:tc>
                <a:tc>
                  <a:txBody>
                    <a:bodyPr/>
                    <a:lstStyle/>
                    <a:p>
                      <a:endParaRPr lang="fr-FR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14115" marR="114115" marT="114115" marB="57057"/>
                </a:tc>
                <a:tc>
                  <a:txBody>
                    <a:bodyPr/>
                    <a:lstStyle/>
                    <a:p>
                      <a:endParaRPr lang="fr-FR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14115" marR="114115" marT="114115" marB="57057"/>
                </a:tc>
                <a:tc>
                  <a:txBody>
                    <a:bodyPr/>
                    <a:lstStyle/>
                    <a:p>
                      <a:endParaRPr lang="fr-FR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14115" marR="114115" marT="114115" marB="57057"/>
                </a:tc>
                <a:tc>
                  <a:txBody>
                    <a:bodyPr/>
                    <a:lstStyle/>
                    <a:p>
                      <a:endParaRPr lang="fr-FR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14115" marR="114115" marT="114115" marB="57057"/>
                </a:tc>
                <a:tc>
                  <a:txBody>
                    <a:bodyPr/>
                    <a:lstStyle/>
                    <a:p>
                      <a:endParaRPr lang="fr-FR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4115" marR="114115" marT="114115" marB="57057"/>
                </a:tc>
                <a:extLst>
                  <a:ext uri="{0D108BD9-81ED-4DB2-BD59-A6C34878D82A}">
                    <a16:rowId xmlns:a16="http://schemas.microsoft.com/office/drawing/2014/main" val="2213319067"/>
                  </a:ext>
                </a:extLst>
              </a:tr>
              <a:tr h="955744">
                <a:tc>
                  <a:txBody>
                    <a:bodyPr/>
                    <a:lstStyle/>
                    <a:p>
                      <a:r>
                        <a:rPr lang="fr-FR" sz="1500" cap="none" spc="0" dirty="0">
                          <a:solidFill>
                            <a:schemeClr val="tx1"/>
                          </a:solidFill>
                        </a:rPr>
                        <a:t>Critère 3</a:t>
                      </a:r>
                    </a:p>
                  </a:txBody>
                  <a:tcPr marL="114115" marR="114115" marT="114115" marB="570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4115" marR="114115" marT="114115" marB="57057"/>
                </a:tc>
                <a:tc>
                  <a:txBody>
                    <a:bodyPr/>
                    <a:lstStyle/>
                    <a:p>
                      <a:endParaRPr lang="fr-FR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14115" marR="114115" marT="114115" marB="57057"/>
                </a:tc>
                <a:tc>
                  <a:txBody>
                    <a:bodyPr/>
                    <a:lstStyle/>
                    <a:p>
                      <a:endParaRPr lang="fr-FR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14115" marR="114115" marT="114115" marB="57057"/>
                </a:tc>
                <a:tc>
                  <a:txBody>
                    <a:bodyPr/>
                    <a:lstStyle/>
                    <a:p>
                      <a:endParaRPr lang="fr-FR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14115" marR="114115" marT="114115" marB="57057"/>
                </a:tc>
                <a:tc>
                  <a:txBody>
                    <a:bodyPr/>
                    <a:lstStyle/>
                    <a:p>
                      <a:endParaRPr lang="fr-FR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14115" marR="114115" marT="114115" marB="57057"/>
                </a:tc>
                <a:tc>
                  <a:txBody>
                    <a:bodyPr/>
                    <a:lstStyle/>
                    <a:p>
                      <a:endParaRPr lang="fr-FR" sz="1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4115" marR="114115" marT="114115" marB="57057"/>
                </a:tc>
                <a:extLst>
                  <a:ext uri="{0D108BD9-81ED-4DB2-BD59-A6C34878D82A}">
                    <a16:rowId xmlns:a16="http://schemas.microsoft.com/office/drawing/2014/main" val="347479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676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any question marks on black background">
            <a:extLst>
              <a:ext uri="{FF2B5EF4-FFF2-40B4-BE49-F238E27FC236}">
                <a16:creationId xmlns:a16="http://schemas.microsoft.com/office/drawing/2014/main" id="{C7AF3CAE-05D7-F0A4-268C-4439D34C1D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8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BF455F4-B5E1-BB0A-A1FB-AC3D6152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Difficultés, questions?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3CEFCF-3C7F-766A-D2E2-C369C345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rgbClr val="FFFFFF"/>
                </a:solidFill>
                <a:latin typeface="Calibri" panose="020F0502020204030204"/>
              </a:rPr>
              <a:t>2024-03-28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5ECBE4-FADC-7E87-06EE-8ADEA9D4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1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Demi-journée de réflexion sur l'évaluation des apprentissages / UQO</a:t>
            </a:r>
          </a:p>
        </p:txBody>
      </p:sp>
    </p:spTree>
    <p:extLst>
      <p:ext uri="{BB962C8B-B14F-4D97-AF65-F5344CB8AC3E}">
        <p14:creationId xmlns:p14="http://schemas.microsoft.com/office/powerpoint/2010/main" val="1194824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46411-756C-B49A-DEC6-0BD0BECB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fr-CA" sz="3400" dirty="0"/>
              <a:t>Partie C : Pondération des critères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5A7AE363-AD3B-BA0C-82F2-F06CEB42C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2355192"/>
          </a:xfrm>
        </p:spPr>
        <p:txBody>
          <a:bodyPr>
            <a:normAutofit/>
          </a:bodyPr>
          <a:lstStyle/>
          <a:p>
            <a:r>
              <a:rPr lang="fr-CA" sz="2000" dirty="0">
                <a:effectLst/>
                <a:latin typeface="Times"/>
              </a:rPr>
              <a:t>Mise en pratique : </a:t>
            </a:r>
          </a:p>
          <a:p>
            <a:pPr lvl="1"/>
            <a:r>
              <a:rPr lang="fr-CA" sz="2000" dirty="0">
                <a:effectLst/>
                <a:latin typeface="Times"/>
              </a:rPr>
              <a:t>Pondérer les critères de ma grille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92807E-CDAD-B4B5-64C5-3C516EAFAF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16474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CA"/>
              <a:t>2024-03-28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ACF45-B472-7E56-7DE4-B373CCF6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5473" y="6356350"/>
            <a:ext cx="3811437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fr-CA" sz="900"/>
              <a:t>Demi-journée de réflexion sur l'évaluation des apprentissages / UQO</a:t>
            </a:r>
          </a:p>
        </p:txBody>
      </p:sp>
      <p:pic>
        <p:nvPicPr>
          <p:cNvPr id="7" name="Picture 6" descr="Puzzle blanc avec une pièce rouge">
            <a:extLst>
              <a:ext uri="{FF2B5EF4-FFF2-40B4-BE49-F238E27FC236}">
                <a16:creationId xmlns:a16="http://schemas.microsoft.com/office/drawing/2014/main" id="{044238B7-58AC-3E03-C683-BE381835C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28" r="28722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97482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971"/>
          </a:xfrm>
        </p:spPr>
        <p:txBody>
          <a:bodyPr>
            <a:normAutofit fontScale="90000"/>
          </a:bodyPr>
          <a:lstStyle/>
          <a:p>
            <a:r>
              <a:rPr lang="fr-FR" dirty="0"/>
              <a:t>Critères de pondération </a:t>
            </a:r>
            <a:r>
              <a:rPr lang="fr-FR" sz="2800" dirty="0"/>
              <a:t>(De </a:t>
            </a:r>
            <a:r>
              <a:rPr lang="fr-FR" sz="2800" dirty="0" err="1"/>
              <a:t>Ketele</a:t>
            </a:r>
            <a:r>
              <a:rPr lang="fr-FR" sz="2800" dirty="0"/>
              <a:t>, 2010)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964192"/>
              </p:ext>
            </p:extLst>
          </p:nvPr>
        </p:nvGraphicFramePr>
        <p:xfrm>
          <a:off x="1560576" y="1499616"/>
          <a:ext cx="8985504" cy="517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ccolade ouvrante 4"/>
          <p:cNvSpPr/>
          <p:nvPr/>
        </p:nvSpPr>
        <p:spPr>
          <a:xfrm rot="1915369">
            <a:off x="3685080" y="1904913"/>
            <a:ext cx="427512" cy="165067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ccolade ouvrante 5"/>
          <p:cNvSpPr/>
          <p:nvPr/>
        </p:nvSpPr>
        <p:spPr>
          <a:xfrm rot="12714974">
            <a:off x="8095331" y="3808690"/>
            <a:ext cx="427512" cy="317640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106342" y="2213070"/>
            <a:ext cx="1626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¼ des points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481209" y="5396891"/>
            <a:ext cx="1626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¾ des points</a:t>
            </a:r>
          </a:p>
        </p:txBody>
      </p:sp>
    </p:spTree>
    <p:extLst>
      <p:ext uri="{BB962C8B-B14F-4D97-AF65-F5344CB8AC3E}">
        <p14:creationId xmlns:p14="http://schemas.microsoft.com/office/powerpoint/2010/main" val="1467443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34E12A6-E12A-362F-AD34-A882CD7B6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536825"/>
            <a:ext cx="5359400" cy="1778000"/>
          </a:xfrm>
          <a:prstGeom prst="rect">
            <a:avLst/>
          </a:prstGeom>
        </p:spPr>
      </p:pic>
      <p:pic>
        <p:nvPicPr>
          <p:cNvPr id="9" name="Graphic 8" descr="Questions">
            <a:extLst>
              <a:ext uri="{FF2B5EF4-FFF2-40B4-BE49-F238E27FC236}">
                <a16:creationId xmlns:a16="http://schemas.microsoft.com/office/drawing/2014/main" id="{E5D37104-8A98-902C-2B80-C77480685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8800" y="2536825"/>
            <a:ext cx="1778000" cy="177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FC3F0E2-7855-7F9A-8332-27F49BECE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Avant de débuter, un tour d’horizon de nos irritants et de nos questions…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ABEBAB-23D5-FFB0-5296-5653119E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2024-03-28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BA90E-7F21-1AD2-57FE-5179C2C9B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000" kern="1200">
                <a:latin typeface="+mn-lt"/>
                <a:ea typeface="+mn-ea"/>
                <a:cs typeface="+mn-cs"/>
              </a:rPr>
              <a:t>Demi-journée de réflexion sur l'évaluation des apprentissages / UQO</a:t>
            </a:r>
          </a:p>
        </p:txBody>
      </p:sp>
    </p:spTree>
    <p:extLst>
      <p:ext uri="{BB962C8B-B14F-4D97-AF65-F5344CB8AC3E}">
        <p14:creationId xmlns:p14="http://schemas.microsoft.com/office/powerpoint/2010/main" val="1863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rois flèches dans le mille">
            <a:extLst>
              <a:ext uri="{FF2B5EF4-FFF2-40B4-BE49-F238E27FC236}">
                <a16:creationId xmlns:a16="http://schemas.microsoft.com/office/drawing/2014/main" id="{2C98B09B-5F99-8B65-E83A-CD722AAA19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2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A9798E-64C1-0F42-9E62-C90ADD047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Je pondère mes critères…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4788CD-7BCD-F17C-3821-C813EAF3DC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rgbClr val="FFFFFF"/>
                </a:solidFill>
                <a:latin typeface="Calibri" panose="020F0502020204030204"/>
              </a:rPr>
              <a:t>2024-03-28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EDEDEA-FDA4-B2A2-CF4E-C502ADB7D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1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Demi-journée de réflexion sur l'évaluation des apprentissages / UQO</a:t>
            </a:r>
          </a:p>
        </p:txBody>
      </p:sp>
    </p:spTree>
    <p:extLst>
      <p:ext uri="{BB962C8B-B14F-4D97-AF65-F5344CB8AC3E}">
        <p14:creationId xmlns:p14="http://schemas.microsoft.com/office/powerpoint/2010/main" val="4271861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7B12E6C2-3CDE-787F-B747-BA299FD835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322876"/>
              </p:ext>
            </p:extLst>
          </p:nvPr>
        </p:nvGraphicFramePr>
        <p:xfrm>
          <a:off x="0" y="0"/>
          <a:ext cx="12192000" cy="702371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937909">
                  <a:extLst>
                    <a:ext uri="{9D8B030D-6E8A-4147-A177-3AD203B41FA5}">
                      <a16:colId xmlns:a16="http://schemas.microsoft.com/office/drawing/2014/main" val="3991641455"/>
                    </a:ext>
                  </a:extLst>
                </a:gridCol>
                <a:gridCol w="1291940">
                  <a:extLst>
                    <a:ext uri="{9D8B030D-6E8A-4147-A177-3AD203B41FA5}">
                      <a16:colId xmlns:a16="http://schemas.microsoft.com/office/drawing/2014/main" val="838365614"/>
                    </a:ext>
                  </a:extLst>
                </a:gridCol>
                <a:gridCol w="2340156">
                  <a:extLst>
                    <a:ext uri="{9D8B030D-6E8A-4147-A177-3AD203B41FA5}">
                      <a16:colId xmlns:a16="http://schemas.microsoft.com/office/drawing/2014/main" val="3411865475"/>
                    </a:ext>
                  </a:extLst>
                </a:gridCol>
                <a:gridCol w="1947983">
                  <a:extLst>
                    <a:ext uri="{9D8B030D-6E8A-4147-A177-3AD203B41FA5}">
                      <a16:colId xmlns:a16="http://schemas.microsoft.com/office/drawing/2014/main" val="2992996434"/>
                    </a:ext>
                  </a:extLst>
                </a:gridCol>
                <a:gridCol w="2514665">
                  <a:extLst>
                    <a:ext uri="{9D8B030D-6E8A-4147-A177-3AD203B41FA5}">
                      <a16:colId xmlns:a16="http://schemas.microsoft.com/office/drawing/2014/main" val="2522860355"/>
                    </a:ext>
                  </a:extLst>
                </a:gridCol>
                <a:gridCol w="2159347">
                  <a:extLst>
                    <a:ext uri="{9D8B030D-6E8A-4147-A177-3AD203B41FA5}">
                      <a16:colId xmlns:a16="http://schemas.microsoft.com/office/drawing/2014/main" val="2492996417"/>
                    </a:ext>
                  </a:extLst>
                </a:gridCol>
              </a:tblGrid>
              <a:tr h="304382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fr-CA" sz="1200" kern="0" dirty="0">
                          <a:effectLst/>
                        </a:rPr>
                        <a:t>Critères</a:t>
                      </a:r>
                      <a:endParaRPr lang="fr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fr-CA" sz="1200" kern="0">
                          <a:effectLst/>
                        </a:rPr>
                        <a:t>Faible</a:t>
                      </a:r>
                      <a:endParaRPr lang="fr-CA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fr-CA" sz="1200" kern="0">
                          <a:effectLst/>
                        </a:rPr>
                        <a:t>Passable</a:t>
                      </a:r>
                      <a:endParaRPr lang="fr-CA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fr-CA" sz="1200" kern="0">
                          <a:effectLst/>
                        </a:rPr>
                        <a:t>Bon</a:t>
                      </a:r>
                      <a:endParaRPr lang="fr-CA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fr-CA" sz="1200" kern="0">
                          <a:effectLst/>
                        </a:rPr>
                        <a:t>Très bon</a:t>
                      </a:r>
                      <a:endParaRPr lang="fr-CA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fr-CA" sz="1200" kern="0">
                          <a:effectLst/>
                        </a:rPr>
                        <a:t>Excellent</a:t>
                      </a:r>
                      <a:endParaRPr lang="fr-CA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26020508"/>
                  </a:ext>
                </a:extLst>
              </a:tr>
              <a:tr h="1671563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fr-CA" sz="1200" kern="0">
                          <a:effectLst/>
                        </a:rPr>
                        <a:t>Qualité visuelle et structurelle du portfolio (navigation, couleurs, choix de police, intégration d’images, de vidéos, de photos, etc.)</a:t>
                      </a:r>
                      <a:endParaRPr lang="fr-CA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fr-CA" sz="1200" kern="0" dirty="0">
                          <a:effectLst/>
                        </a:rPr>
                        <a:t>Le portfolio présente de grandes faiblesses du point de vue visuel ou structurel.</a:t>
                      </a:r>
                      <a:endParaRPr lang="fr-CA" sz="1200" kern="100" dirty="0">
                        <a:effectLst/>
                      </a:endParaRP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fr-CA" sz="1200" kern="0" dirty="0">
                          <a:effectLst/>
                        </a:rPr>
                        <a:t> </a:t>
                      </a:r>
                      <a:endParaRPr lang="fr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fr-CA" sz="1200" kern="0" dirty="0">
                          <a:effectLst/>
                        </a:rPr>
                        <a:t>Certains choix visuels ralentissent la lecture (calligraphie, couleurs, longueur de textes, structure, etc.).  Il intègre peu de médias et liens externes. La navigation est parfois difficile.</a:t>
                      </a:r>
                      <a:endParaRPr lang="fr-CA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fr-CA" sz="1200" kern="0" dirty="0">
                          <a:effectLst/>
                        </a:rPr>
                        <a:t>2</a:t>
                      </a:r>
                      <a:endParaRPr lang="fr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fr-CA" sz="1200" kern="0" dirty="0">
                          <a:effectLst/>
                        </a:rPr>
                        <a:t>La présentation visuelle du portfolio correspond à un travail universitaire. Il intègre quelques médias et liens externes. La navigation est aisée.</a:t>
                      </a:r>
                      <a:endParaRPr lang="fr-CA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fr-CA" sz="1200" kern="0" dirty="0">
                          <a:effectLst/>
                        </a:rPr>
                        <a:t> 3</a:t>
                      </a:r>
                      <a:endParaRPr lang="fr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fr-CA" sz="1200" kern="0">
                          <a:effectLst/>
                        </a:rPr>
                        <a:t>La présentation visuelle du portfolio est excellente et correspond à un site amateur. Il intègre divers médias et liens externes. La navigation est aisée.</a:t>
                      </a:r>
                      <a:endParaRPr lang="fr-CA" sz="1200" kern="100">
                        <a:effectLst/>
                      </a:endParaRPr>
                    </a:p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fr-CA" sz="1200" kern="0">
                          <a:effectLst/>
                        </a:rPr>
                        <a:t>4</a:t>
                      </a:r>
                      <a:endParaRPr lang="fr-CA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fr-CA" sz="1200" kern="0" dirty="0">
                          <a:effectLst/>
                        </a:rPr>
                        <a:t>La présentation visuelle du portfolio est similaire à un site web professionnel. Il intègre beaucoup de médias et de liens externes. La navigation est aisée et intuitive.</a:t>
                      </a:r>
                      <a:endParaRPr lang="fr-CA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fr-CA" sz="1200" kern="0" dirty="0">
                          <a:effectLst/>
                        </a:rPr>
                        <a:t>5 </a:t>
                      </a:r>
                      <a:endParaRPr lang="fr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56952"/>
                  </a:ext>
                </a:extLst>
              </a:tr>
              <a:tr h="1870841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fr-CA" sz="1200" kern="0">
                          <a:effectLst/>
                        </a:rPr>
                        <a:t>Qualité de la réflexion autour des éléments théoriques choisis. </a:t>
                      </a:r>
                      <a:endParaRPr lang="fr-CA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fr-CA" sz="1200" kern="0" dirty="0">
                          <a:effectLst/>
                        </a:rPr>
                        <a:t>Il manque plusieurs éléments centraux liés au cours et aux lectures. Ces éléments sont peu ou pas développés.</a:t>
                      </a:r>
                      <a:endParaRPr lang="fr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fr-CA" sz="1200" kern="0">
                          <a:effectLst/>
                        </a:rPr>
                        <a:t>Une partie des éléments théoriques vus dans les cours et dans les lectures sont présents. Ils sont développés et bien appuyés par les auteurs-clés. L’organisation de ces éléments est parfois peu pertinente.</a:t>
                      </a:r>
                      <a:endParaRPr lang="fr-CA" sz="1200" kern="100">
                        <a:effectLst/>
                      </a:endParaRPr>
                    </a:p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fr-CA" sz="1200" kern="0">
                          <a:effectLst/>
                        </a:rPr>
                        <a:t>6</a:t>
                      </a:r>
                      <a:endParaRPr lang="fr-CA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fr-CA" sz="1200" kern="0">
                          <a:effectLst/>
                        </a:rPr>
                        <a:t>Une partie des éléments théoriques vus dans les cours et dans les lectures sont présents. Ils sont développés et bien appuyés par les auteurs-clés. L’organisation de ces éléments est pertinente. </a:t>
                      </a:r>
                      <a:endParaRPr lang="fr-CA" sz="1200" kern="100">
                        <a:effectLst/>
                      </a:endParaRPr>
                    </a:p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fr-CA" sz="1200" kern="0">
                          <a:effectLst/>
                        </a:rPr>
                        <a:t>7-8</a:t>
                      </a:r>
                      <a:endParaRPr lang="fr-CA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fr-CA" sz="1200" kern="0" dirty="0">
                          <a:effectLst/>
                        </a:rPr>
                        <a:t>L’ensemble des éléments théoriques vus dans les cours et dans les lectures sont présents. Ils sont développés et bien appuyés par les auteurs-clés. L’organisation de ces éléments est pertinente.</a:t>
                      </a:r>
                      <a:endParaRPr lang="fr-CA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fr-CA" sz="1200" kern="0" dirty="0">
                          <a:effectLst/>
                        </a:rPr>
                        <a:t>9</a:t>
                      </a:r>
                      <a:endParaRPr lang="fr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fr-CA" sz="1200" kern="0" dirty="0">
                          <a:effectLst/>
                        </a:rPr>
                        <a:t>L’ensemble des éléments théoriques vus dans les cours et dans les lectures sont présents. Ils sont développés de façon efficace et bien appuyés par les auteurs-clés. L’organisation de ces éléments est pertinente.</a:t>
                      </a:r>
                      <a:endParaRPr lang="fr-CA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fr-CA" sz="1200" kern="0" dirty="0">
                          <a:effectLst/>
                        </a:rPr>
                        <a:t>10</a:t>
                      </a:r>
                      <a:endParaRPr lang="fr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576201"/>
                  </a:ext>
                </a:extLst>
              </a:tr>
              <a:tr h="1429407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fr-CA" sz="1200" kern="0">
                          <a:effectLst/>
                        </a:rPr>
                        <a:t>Plus-value des liens avec l’expérience en tant qu'enseignant.</a:t>
                      </a:r>
                      <a:endParaRPr lang="fr-CA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fr-CA" sz="1200" kern="0" dirty="0">
                          <a:effectLst/>
                        </a:rPr>
                        <a:t>L’expérience est absente ou peu pertinente.</a:t>
                      </a:r>
                      <a:endParaRPr lang="fr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fr-CA" sz="1200" kern="0" dirty="0">
                          <a:effectLst/>
                        </a:rPr>
                        <a:t>L’expérience en tant qu’enseignant est présente mais peu développée. </a:t>
                      </a:r>
                      <a:endParaRPr lang="fr-CA" sz="1200" kern="100" dirty="0">
                        <a:effectLst/>
                      </a:endParaRP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fr-CA" sz="1200" kern="0" dirty="0">
                          <a:effectLst/>
                        </a:rPr>
                        <a:t> </a:t>
                      </a:r>
                      <a:endParaRPr lang="fr-CA" sz="1200" kern="100" dirty="0">
                        <a:effectLst/>
                      </a:endParaRP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fr-CA" sz="1200" kern="0" dirty="0">
                          <a:effectLst/>
                        </a:rPr>
                        <a:t> </a:t>
                      </a:r>
                      <a:endParaRPr lang="fr-CA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fr-CA" sz="1200" kern="0" dirty="0">
                          <a:effectLst/>
                        </a:rPr>
                        <a:t>6</a:t>
                      </a:r>
                      <a:endParaRPr lang="fr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fr-CA" sz="1200" kern="0" dirty="0">
                          <a:effectLst/>
                        </a:rPr>
                        <a:t>L’expérience en tant qu'enseignant est pertinente. Elle amène une compréhension supplémentaire aux éléments théoriques. </a:t>
                      </a:r>
                      <a:endParaRPr lang="fr-CA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fr-CA" sz="1200" kern="0" dirty="0">
                          <a:effectLst/>
                        </a:rPr>
                        <a:t>7-8</a:t>
                      </a:r>
                      <a:endParaRPr lang="fr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fr-CA" sz="1200" kern="0">
                          <a:effectLst/>
                        </a:rPr>
                        <a:t>L’expérience en tant qu’enseignant est pertinente et bien développée. Elle amène une compréhension supplémentaire aux éléments théoriques. </a:t>
                      </a:r>
                      <a:endParaRPr lang="fr-CA" sz="1200" kern="100">
                        <a:effectLst/>
                      </a:endParaRPr>
                    </a:p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fr-CA" sz="1200" kern="0">
                          <a:effectLst/>
                        </a:rPr>
                        <a:t>9</a:t>
                      </a:r>
                      <a:endParaRPr lang="fr-CA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fr-CA" sz="1200" kern="0">
                          <a:effectLst/>
                        </a:rPr>
                        <a:t>L’expérience en tant qu’enseignant est pertinente et très bien développée. Elle amène une compréhension supplémentaire et nécessaire aux éléments théoriques.  </a:t>
                      </a:r>
                      <a:endParaRPr lang="fr-CA" sz="1200" kern="100">
                        <a:effectLst/>
                      </a:endParaRPr>
                    </a:p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fr-CA" sz="1200" kern="0">
                          <a:effectLst/>
                        </a:rPr>
                        <a:t>10</a:t>
                      </a:r>
                      <a:endParaRPr lang="fr-CA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752391"/>
                  </a:ext>
                </a:extLst>
              </a:tr>
              <a:tr h="1650124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fr-CA" sz="1200" kern="0">
                          <a:effectLst/>
                        </a:rPr>
                        <a:t>Rigueur des artéfacts choisis (instruments, exemples de travaux d'élèves, planification, etc.)</a:t>
                      </a:r>
                      <a:endParaRPr lang="fr-CA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fr-CA" sz="1200" kern="0">
                          <a:effectLst/>
                        </a:rPr>
                        <a:t>Le portfolio intègre peu ou pas d’éléments.</a:t>
                      </a:r>
                      <a:endParaRPr lang="fr-CA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fr-CA" sz="1200" kern="0" dirty="0">
                          <a:effectLst/>
                        </a:rPr>
                        <a:t>Le portfolio intègre quelques instruments d’évaluation, des planifications et des exemples de pratiques évaluatives. Le choix de ces éléments est peu cohérent avec les modules ciblés.</a:t>
                      </a:r>
                      <a:endParaRPr lang="fr-CA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fr-CA" sz="1200" kern="0" dirty="0">
                          <a:effectLst/>
                        </a:rPr>
                        <a:t>2</a:t>
                      </a:r>
                      <a:endParaRPr lang="fr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fr-CA" sz="1200" kern="0" dirty="0">
                          <a:effectLst/>
                        </a:rPr>
                        <a:t>Le portfolio intègre quelques instruments d’évaluation, des planifications et des exemples de pratiques évaluatives. Le choix de ces éléments est en cohérence avec les modules ciblés.</a:t>
                      </a:r>
                      <a:endParaRPr lang="fr-CA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fr-CA" sz="1200" kern="0" dirty="0">
                          <a:effectLst/>
                        </a:rPr>
                        <a:t>3</a:t>
                      </a:r>
                      <a:endParaRPr lang="fr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fr-CA" sz="1200" kern="0" dirty="0">
                          <a:effectLst/>
                        </a:rPr>
                        <a:t>Le portfolio intègre plusieurs instruments d’évaluation, des planifications et des exemples de pratiques évaluatives. Le choix de ces éléments est en cohérence avec les modules ciblés.</a:t>
                      </a:r>
                      <a:endParaRPr lang="fr-CA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fr-CA" sz="1200" kern="0" dirty="0">
                          <a:effectLst/>
                        </a:rPr>
                        <a:t>4</a:t>
                      </a:r>
                      <a:endParaRPr lang="fr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fr-CA" sz="1200" kern="0" dirty="0">
                          <a:effectLst/>
                        </a:rPr>
                        <a:t>Le portfolio intègre plusieurs instruments d’évaluation, des planifications et des exemples de pratiques évaluatives. Le choix de ces éléments est fait de façon rigoureuse et en cohérence avec les modules ciblés.</a:t>
                      </a:r>
                      <a:endParaRPr lang="fr-CA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fr-CA" sz="1200" kern="0" dirty="0">
                          <a:effectLst/>
                        </a:rPr>
                        <a:t>5</a:t>
                      </a:r>
                      <a:endParaRPr lang="fr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340724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365463-CBE1-27AF-1E88-E3F473F2C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2024-03-28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7DD98F-5713-7C5E-D9C0-91D64317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Demi-journée de réflexion sur l'évaluation des apprentissages / UQO</a:t>
            </a:r>
          </a:p>
        </p:txBody>
      </p:sp>
    </p:spTree>
    <p:extLst>
      <p:ext uri="{BB962C8B-B14F-4D97-AF65-F5344CB8AC3E}">
        <p14:creationId xmlns:p14="http://schemas.microsoft.com/office/powerpoint/2010/main" val="2782128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804736-5070-8B36-9D75-6BFDC1E1F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5" y="732430"/>
            <a:ext cx="11801855" cy="562653"/>
          </a:xfrm>
        </p:spPr>
        <p:txBody>
          <a:bodyPr>
            <a:normAutofit fontScale="90000"/>
          </a:bodyPr>
          <a:lstStyle/>
          <a:p>
            <a:r>
              <a:rPr lang="fr-CA" dirty="0"/>
              <a:t>Pour la suite… S’assurer d’avoir des éléments d’évaluation pour chacun des objectifs du cours</a:t>
            </a:r>
            <a:br>
              <a:rPr lang="fr-CA" dirty="0"/>
            </a:br>
            <a:endParaRPr lang="fr-CA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33244A-9949-0741-4DDD-45583A64D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2024-03-28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D70E63-BB14-7367-EC34-6F7C234F2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Demi-journée de réflexion sur l'évaluation des apprentissages / UQO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574CC37-2E76-B470-97BA-48D2A1B02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405794"/>
              </p:ext>
            </p:extLst>
          </p:nvPr>
        </p:nvGraphicFramePr>
        <p:xfrm>
          <a:off x="195072" y="1384776"/>
          <a:ext cx="11801855" cy="439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89731">
                  <a:extLst>
                    <a:ext uri="{9D8B030D-6E8A-4147-A177-3AD203B41FA5}">
                      <a16:colId xmlns:a16="http://schemas.microsoft.com/office/drawing/2014/main" val="2734614847"/>
                    </a:ext>
                  </a:extLst>
                </a:gridCol>
                <a:gridCol w="1510023">
                  <a:extLst>
                    <a:ext uri="{9D8B030D-6E8A-4147-A177-3AD203B41FA5}">
                      <a16:colId xmlns:a16="http://schemas.microsoft.com/office/drawing/2014/main" val="1992835532"/>
                    </a:ext>
                  </a:extLst>
                </a:gridCol>
                <a:gridCol w="1433242">
                  <a:extLst>
                    <a:ext uri="{9D8B030D-6E8A-4147-A177-3AD203B41FA5}">
                      <a16:colId xmlns:a16="http://schemas.microsoft.com/office/drawing/2014/main" val="3621407372"/>
                    </a:ext>
                  </a:extLst>
                </a:gridCol>
                <a:gridCol w="1612398">
                  <a:extLst>
                    <a:ext uri="{9D8B030D-6E8A-4147-A177-3AD203B41FA5}">
                      <a16:colId xmlns:a16="http://schemas.microsoft.com/office/drawing/2014/main" val="2313513537"/>
                    </a:ext>
                  </a:extLst>
                </a:gridCol>
                <a:gridCol w="1356461">
                  <a:extLst>
                    <a:ext uri="{9D8B030D-6E8A-4147-A177-3AD203B41FA5}">
                      <a16:colId xmlns:a16="http://schemas.microsoft.com/office/drawing/2014/main" val="414344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/>
                        <a:t>Portfolio mi-session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/>
                        <a:t>Ateliers en classe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/>
                        <a:t>Portfolio fin de session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/>
                        <a:t>Analyse réflexive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649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fr-C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Connaître la nature de l'évaluation des apprentissages;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092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Comprendre, faire l'observation, analyser et appliquer les diverses formes, approches et principes propres à l'évaluation des apprentissages;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162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fr-C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Élaborer ou utiliser des outils d'évaluation des apprentissages afin :</a:t>
                      </a:r>
                    </a:p>
                    <a:p>
                      <a:pPr lvl="1"/>
                      <a:r>
                        <a:rPr lang="fr-C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 de repérer les forces et les difficultés des élèves en cours d'apprentissage et adapter l'enseignement au gré des forces et difficultés constatées et, </a:t>
                      </a:r>
                    </a:p>
                    <a:p>
                      <a:pPr lvl="1"/>
                      <a:r>
                        <a:rPr lang="fr-C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(b) d'établir le bilan des acquis en fin de formation et porter un jugement à portée administrative sur le degré d'acquisition des compétences;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393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Prendre en compte et respecter le rythme d'apprentissage, les clientèles particulières et leur entourage</a:t>
                      </a:r>
                      <a:r>
                        <a:rPr lang="fr-CA" sz="1600" dirty="0">
                          <a:effectLst/>
                        </a:rPr>
                        <a:t> </a:t>
                      </a:r>
                      <a:endParaRPr lang="fr-CA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821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909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ce réservé du contenu 18">
            <a:extLst>
              <a:ext uri="{FF2B5EF4-FFF2-40B4-BE49-F238E27FC236}">
                <a16:creationId xmlns:a16="http://schemas.microsoft.com/office/drawing/2014/main" id="{D480E169-301C-06DD-1A94-C4D7C7F577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911772" y="1226270"/>
            <a:ext cx="2791632" cy="3495093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74033D0-E05A-B240-B5A4-F5DC55651C1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23</a:t>
            </a:fld>
            <a:endParaRPr lang="en-US"/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64B9424B-5918-4BB2-8D3F-A2D49DE1026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805190" y="5629072"/>
            <a:ext cx="1548610" cy="47141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953FCFA5-0DCF-0AAD-58EF-2F8A1891455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417802" y="579939"/>
            <a:ext cx="335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chemeClr val="accent2"/>
                </a:solidFill>
              </a:rPr>
              <a:t>Questions ?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A0A3498-1178-C2C2-C2BC-D431EBEA678E}"/>
              </a:ext>
            </a:extLst>
          </p:cNvPr>
          <p:cNvSpPr txBox="1"/>
          <p:nvPr/>
        </p:nvSpPr>
        <p:spPr>
          <a:xfrm>
            <a:off x="5445188" y="3620904"/>
            <a:ext cx="453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800" kern="1200" dirty="0">
                <a:latin typeface="Arial"/>
                <a:ea typeface="Arial Unicode MS"/>
                <a:cs typeface="+mn-cs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http://www.uqac.ca/portfolio/nicolemonney/</a:t>
            </a:r>
            <a:endParaRPr lang="fr-FR" sz="1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5E3E510-4DC2-16CA-93EC-B26B763121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957" y="4600568"/>
            <a:ext cx="1508827" cy="367243"/>
          </a:xfrm>
          <a:prstGeom prst="rect">
            <a:avLst/>
          </a:prstGeom>
        </p:spPr>
      </p:pic>
      <p:pic>
        <p:nvPicPr>
          <p:cNvPr id="7" name="Graphique 12" descr="Adresse de courrier contour">
            <a:extLst>
              <a:ext uri="{FF2B5EF4-FFF2-40B4-BE49-F238E27FC236}">
                <a16:creationId xmlns:a16="http://schemas.microsoft.com/office/drawing/2014/main" id="{845C2C90-6655-4A68-E610-82A68A79D8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58453" y="2201119"/>
            <a:ext cx="1033040" cy="103304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91C9CD3-3DA2-D50C-ED04-2C8DEC11A8AE}"/>
              </a:ext>
            </a:extLst>
          </p:cNvPr>
          <p:cNvSpPr txBox="1"/>
          <p:nvPr/>
        </p:nvSpPr>
        <p:spPr>
          <a:xfrm>
            <a:off x="5391493" y="2604484"/>
            <a:ext cx="21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hlinkClick r:id="rId10"/>
              </a:rPr>
              <a:t>nmonney@uqac.ca</a:t>
            </a:r>
            <a:endParaRPr lang="fr-CA" sz="1800" kern="1200" dirty="0">
              <a:latin typeface="Arial"/>
              <a:ea typeface="Arial Unicode MS"/>
              <a:cs typeface="+mn-cs"/>
              <a:hlinkClick r:id="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0" name="Graphique 10" descr="Internet contour">
            <a:extLst>
              <a:ext uri="{FF2B5EF4-FFF2-40B4-BE49-F238E27FC236}">
                <a16:creationId xmlns:a16="http://schemas.microsoft.com/office/drawing/2014/main" id="{383201F2-A90D-96FE-68F5-F1BA3FB119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91266" y="3234159"/>
            <a:ext cx="1163287" cy="116328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0F101C9-D167-C785-7D11-30BD40F0EC17}"/>
              </a:ext>
            </a:extLst>
          </p:cNvPr>
          <p:cNvSpPr txBox="1"/>
          <p:nvPr/>
        </p:nvSpPr>
        <p:spPr>
          <a:xfrm>
            <a:off x="5507103" y="4616696"/>
            <a:ext cx="42719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Arial"/>
                <a:ea typeface="Arial Unicode MS"/>
                <a:cs typeface="Arial"/>
              </a:rPr>
              <a:t>nicole1_</a:t>
            </a:r>
            <a:r>
              <a:rPr lang="en-US" b="0" kern="1200" baseline="0" dirty="0">
                <a:latin typeface="Arial"/>
                <a:ea typeface="Arial Unicode MS"/>
                <a:cs typeface="Arial"/>
              </a:rPr>
              <a:t>monney@uqac.ca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3488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65C8D2-858D-5B3D-A261-1182007D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Références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3FAAC7-1A93-D66E-3340-4F65316E1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Anderson, L. W., </a:t>
            </a:r>
            <a:r>
              <a:rPr lang="fr-CA" sz="2000" b="0" i="0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Krathwohl</a:t>
            </a:r>
            <a:r>
              <a:rPr lang="fr-CA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D. R., &amp; Bloom, B. S. (2001). A </a:t>
            </a:r>
            <a:r>
              <a:rPr lang="fr-CA" sz="2000" b="0" i="0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taxonomy</a:t>
            </a:r>
            <a:r>
              <a:rPr lang="fr-CA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A" sz="2000" b="0" i="0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fr-CA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2000" b="0" i="0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fr-CA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fr-CA" sz="2000" b="0" i="0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assessing</a:t>
            </a:r>
            <a:r>
              <a:rPr lang="fr-CA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fr-CA" sz="2000" b="0" i="0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revision</a:t>
            </a:r>
            <a:r>
              <a:rPr lang="fr-CA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sz="2000" b="0" i="0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Bloom's</a:t>
            </a:r>
            <a:r>
              <a:rPr lang="fr-CA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b="0" i="0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taxonomy</a:t>
            </a:r>
            <a:r>
              <a:rPr lang="fr-CA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sz="2000" b="0" i="0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educational</a:t>
            </a:r>
            <a:r>
              <a:rPr lang="fr-CA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objectives: Allyn &amp; Bacon</a:t>
            </a:r>
          </a:p>
          <a:p>
            <a:pPr marL="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Côté, F. (2014). 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Construire des grilles d'évaluation descriptives au collégial: guide d'élaboration et exemples de grille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   : Presses de l'Université du Québec.</a:t>
            </a:r>
            <a:endParaRPr lang="fr-CA" sz="2000" b="0" i="0" dirty="0">
              <a:solidFill>
                <a:srgbClr val="202122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2000" b="0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CA" sz="2000" b="0" i="0" dirty="0" err="1">
                <a:solidFill>
                  <a:srgbClr val="32323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Ketele</a:t>
            </a:r>
            <a:r>
              <a:rPr lang="fr-CA" sz="2000" b="0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J. (2010). Ne pas se tromper d'évaluation. </a:t>
            </a:r>
            <a:r>
              <a:rPr lang="fr-CA" sz="2000" b="0" i="1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Revue française de linguistique appliquée</a:t>
            </a:r>
            <a:r>
              <a:rPr lang="fr-CA" sz="2000" b="0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XV, 25-37. </a:t>
            </a:r>
            <a:r>
              <a:rPr lang="fr-CA" sz="2000" b="0" i="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https://doi.org/10.3917/rfla.151.0025</a:t>
            </a:r>
            <a:endParaRPr lang="fr-CA" sz="2000" b="0" i="0" u="none" strike="noStrike" dirty="0"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Fontaine, S., Savoie-</a:t>
            </a:r>
            <a:r>
              <a:rPr lang="fr-CA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Zajc</a:t>
            </a:r>
            <a:r>
              <a:rPr lang="fr-C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L., Cadieux, A. (2013). </a:t>
            </a:r>
            <a:r>
              <a:rPr lang="fr-CA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Évaluer les apprentissages. Démarches et outils d’évaluation pour le primaire et le secondaire.</a:t>
            </a:r>
            <a:r>
              <a:rPr lang="fr-C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Anjou : Les éditions CEC.</a:t>
            </a:r>
          </a:p>
          <a:p>
            <a:pPr marL="0" indent="0">
              <a:buNone/>
            </a:pPr>
            <a:endParaRPr lang="fr-CA" sz="2000" b="0" i="0" dirty="0">
              <a:solidFill>
                <a:srgbClr val="202122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 sz="2000" dirty="0">
              <a:solidFill>
                <a:srgbClr val="202122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365AC4-320A-FB42-8551-4629D0DE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2024-03-28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4C9D48-AFFA-A436-786B-5C968E29D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Demi-journée de réflexion sur l'évaluation des apprentissages / UQO</a:t>
            </a:r>
          </a:p>
        </p:txBody>
      </p:sp>
    </p:spTree>
    <p:extLst>
      <p:ext uri="{BB962C8B-B14F-4D97-AF65-F5344CB8AC3E}">
        <p14:creationId xmlns:p14="http://schemas.microsoft.com/office/powerpoint/2010/main" val="89570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646411-756C-B49A-DEC6-0BD0BECB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fr-CA" sz="3700"/>
              <a:t>Partie A : Quelques principes théoriques de base 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5A7AE363-AD3B-BA0C-82F2-F06CEB42C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>
                <a:effectLst/>
                <a:latin typeface="Times"/>
              </a:rPr>
              <a:t>Connaitre l’évaluation des apprentissages : ses fonctions et ses démarches;</a:t>
            </a:r>
          </a:p>
          <a:p>
            <a:pPr marL="0" indent="0">
              <a:buNone/>
            </a:pPr>
            <a:r>
              <a:rPr lang="fr-CA" sz="2000">
                <a:effectLst/>
                <a:latin typeface="Times"/>
              </a:rPr>
              <a:t>S’approprier les bases de la planification à rebours pour mieux choisir ses cibles d’apprentissage;</a:t>
            </a:r>
          </a:p>
          <a:p>
            <a:pPr marL="0" indent="0">
              <a:buNone/>
            </a:pPr>
            <a:r>
              <a:rPr lang="fr-CA" sz="2000" b="1">
                <a:effectLst/>
                <a:latin typeface="Times"/>
              </a:rPr>
              <a:t>Mise en pratique : </a:t>
            </a:r>
            <a:endParaRPr lang="fr-CA" sz="2000">
              <a:effectLst/>
              <a:latin typeface="Times"/>
            </a:endParaRPr>
          </a:p>
          <a:p>
            <a:r>
              <a:rPr lang="fr-CA" sz="2000" b="1">
                <a:effectLst/>
                <a:latin typeface="Times"/>
              </a:rPr>
              <a:t>Identifier les objectifs ciblés par un cours. </a:t>
            </a:r>
            <a:endParaRPr lang="fr-CA" sz="2000">
              <a:effectLst/>
              <a:latin typeface="Times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92807E-CDAD-B4B5-64C5-3C516EAFAF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16474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CA"/>
              <a:t>2024-03-28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ACF45-B472-7E56-7DE4-B373CCF6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5473" y="6356350"/>
            <a:ext cx="3811437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fr-CA" sz="900"/>
              <a:t>Demi-journée de réflexion sur l'évaluation des apprentissages / UQO</a:t>
            </a:r>
          </a:p>
        </p:txBody>
      </p:sp>
      <p:pic>
        <p:nvPicPr>
          <p:cNvPr id="7" name="Picture 6" descr="Puzzle blanc avec une pièce rouge">
            <a:extLst>
              <a:ext uri="{FF2B5EF4-FFF2-40B4-BE49-F238E27FC236}">
                <a16:creationId xmlns:a16="http://schemas.microsoft.com/office/drawing/2014/main" id="{044238B7-58AC-3E03-C683-BE381835C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28" r="28722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7699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9A87CD-2200-3514-1185-58FE36BB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r-FR" sz="3100" dirty="0">
                <a:solidFill>
                  <a:srgbClr val="FFFFFF"/>
                </a:solidFill>
              </a:rPr>
              <a:t>Fonctions et démarches de l’évaluation (De </a:t>
            </a:r>
            <a:r>
              <a:rPr lang="fr-FR" sz="3100" dirty="0" err="1">
                <a:solidFill>
                  <a:srgbClr val="FFFFFF"/>
                </a:solidFill>
              </a:rPr>
              <a:t>Ketele</a:t>
            </a:r>
            <a:r>
              <a:rPr lang="fr-FR" sz="3100" dirty="0">
                <a:solidFill>
                  <a:srgbClr val="FFFFFF"/>
                </a:solidFill>
              </a:rPr>
              <a:t>, 2010)</a:t>
            </a:r>
            <a:endParaRPr lang="fr-CA" sz="3100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4DFA82-BEAD-8E67-0E58-3CB2FB57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CA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Demi-journée de réflexion sur l'évaluation des apprentissages / UQO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7AF2C4-E688-8481-3D56-6A748ABAA9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CA" sz="1100">
                <a:solidFill>
                  <a:schemeClr val="tx1">
                    <a:lumMod val="50000"/>
                    <a:lumOff val="50000"/>
                  </a:schemeClr>
                </a:solidFill>
              </a:rPr>
              <a:t>2024-03-28</a:t>
            </a:r>
          </a:p>
        </p:txBody>
      </p:sp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id="{CCD371E6-E52A-3903-EB42-5477AE17BE2A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9255556"/>
              </p:ext>
            </p:extLst>
          </p:nvPr>
        </p:nvGraphicFramePr>
        <p:xfrm>
          <a:off x="644055" y="1560576"/>
          <a:ext cx="11069409" cy="502973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403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8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4045">
                <a:tc>
                  <a:txBody>
                    <a:bodyPr/>
                    <a:lstStyle/>
                    <a:p>
                      <a:r>
                        <a:rPr lang="fr-FR" sz="1400" dirty="0"/>
                        <a:t>            Fonction</a:t>
                      </a:r>
                    </a:p>
                    <a:p>
                      <a:endParaRPr lang="fr-FR" sz="1400" dirty="0"/>
                    </a:p>
                    <a:p>
                      <a:endParaRPr lang="fr-FR" sz="1400" dirty="0"/>
                    </a:p>
                    <a:p>
                      <a:r>
                        <a:rPr lang="fr-FR" sz="1400" dirty="0"/>
                        <a:t>Démarche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79523" marR="79523" marT="39762" marB="39762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Orientation </a:t>
                      </a:r>
                    </a:p>
                    <a:p>
                      <a:endParaRPr lang="fr-FR" sz="1400" dirty="0"/>
                    </a:p>
                    <a:p>
                      <a:r>
                        <a:rPr lang="fr-FR" sz="1400" dirty="0"/>
                        <a:t>Préparer</a:t>
                      </a:r>
                      <a:r>
                        <a:rPr lang="fr-FR" sz="1400" baseline="0" dirty="0"/>
                        <a:t> une nouvelle action</a:t>
                      </a:r>
                      <a:endParaRPr lang="fr-FR" sz="1400" i="1" dirty="0">
                        <a:solidFill>
                          <a:srgbClr val="000000"/>
                        </a:solidFill>
                      </a:endParaRPr>
                    </a:p>
                  </a:txBody>
                  <a:tcPr marL="79523" marR="79523" marT="39762" marB="39762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Régulation </a:t>
                      </a:r>
                    </a:p>
                    <a:p>
                      <a:endParaRPr lang="fr-FR" sz="1400" dirty="0"/>
                    </a:p>
                    <a:p>
                      <a:r>
                        <a:rPr lang="fr-FR" sz="1400" dirty="0"/>
                        <a:t>Améliorer une action en cours</a:t>
                      </a:r>
                      <a:endParaRPr lang="fr-FR" sz="1400" i="1" dirty="0">
                        <a:solidFill>
                          <a:srgbClr val="000000"/>
                        </a:solidFill>
                      </a:endParaRPr>
                    </a:p>
                  </a:txBody>
                  <a:tcPr marL="79523" marR="79523" marT="39762" marB="39762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Certification</a:t>
                      </a:r>
                      <a:r>
                        <a:rPr lang="fr-FR" sz="1400" baseline="0" dirty="0"/>
                        <a:t> </a:t>
                      </a:r>
                    </a:p>
                    <a:p>
                      <a:endParaRPr lang="fr-FR" sz="1400" baseline="0" dirty="0"/>
                    </a:p>
                    <a:p>
                      <a:r>
                        <a:rPr lang="fr-FR" sz="1400" baseline="0" dirty="0"/>
                        <a:t>Certifier le résultat d’une action </a:t>
                      </a:r>
                      <a:endParaRPr lang="fr-FR" sz="1400" i="1" dirty="0">
                        <a:solidFill>
                          <a:srgbClr val="000000"/>
                        </a:solidFill>
                      </a:endParaRPr>
                    </a:p>
                  </a:txBody>
                  <a:tcPr marL="79523" marR="79523" marT="39762" marB="3976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908">
                <a:tc>
                  <a:txBody>
                    <a:bodyPr/>
                    <a:lstStyle/>
                    <a:p>
                      <a:r>
                        <a:rPr lang="fr-FR" sz="1400" dirty="0"/>
                        <a:t>Sommative</a:t>
                      </a:r>
                    </a:p>
                    <a:p>
                      <a:endParaRPr lang="fr-FR" sz="1400" b="1" i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1400" b="1" i="1" dirty="0">
                          <a:solidFill>
                            <a:schemeClr val="tx1"/>
                          </a:solidFill>
                        </a:rPr>
                        <a:t>Situer l’étudiant au moyen d’un résultat chiffré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79523" marR="79523" marT="39762" marB="39762"/>
                </a:tc>
                <a:tc>
                  <a:txBody>
                    <a:bodyPr/>
                    <a:lstStyle/>
                    <a:p>
                      <a:r>
                        <a:rPr lang="fr-FR" sz="1400" baseline="0" dirty="0"/>
                        <a:t>Test diagnostique au début du cours</a:t>
                      </a:r>
                    </a:p>
                    <a:p>
                      <a:endParaRPr lang="fr-FR" sz="1400" dirty="0"/>
                    </a:p>
                  </a:txBody>
                  <a:tcPr marL="79523" marR="79523" marT="39762" marB="39762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Test en fin d’un cours de 3 heures / test comptant pour 10% et moins</a:t>
                      </a:r>
                    </a:p>
                    <a:p>
                      <a:endParaRPr lang="fr-FR" sz="1400" dirty="0"/>
                    </a:p>
                  </a:txBody>
                  <a:tcPr marL="79523" marR="79523" marT="39762" marB="39762"/>
                </a:tc>
                <a:tc>
                  <a:txBody>
                    <a:bodyPr/>
                    <a:lstStyle/>
                    <a:p>
                      <a:r>
                        <a:rPr lang="fr-FR" sz="1400" baseline="0" dirty="0"/>
                        <a:t>Test en fin de session</a:t>
                      </a:r>
                    </a:p>
                    <a:p>
                      <a:endParaRPr lang="fr-FR" sz="1400" dirty="0"/>
                    </a:p>
                  </a:txBody>
                  <a:tcPr marL="79523" marR="79523" marT="39762" marB="397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4045">
                <a:tc>
                  <a:txBody>
                    <a:bodyPr/>
                    <a:lstStyle/>
                    <a:p>
                      <a:r>
                        <a:rPr lang="fr-FR" sz="1400" dirty="0"/>
                        <a:t>Descriptive</a:t>
                      </a:r>
                    </a:p>
                    <a:p>
                      <a:endParaRPr lang="fr-FR" sz="1400" dirty="0"/>
                    </a:p>
                    <a:p>
                      <a:r>
                        <a:rPr lang="fr-FR" sz="1400" b="1" i="1" dirty="0"/>
                        <a:t>Identifier et décrire les apprentissages  de l’étudiant</a:t>
                      </a:r>
                    </a:p>
                    <a:p>
                      <a:endParaRPr lang="fr-FR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79523" marR="79523" marT="39762" marB="39762"/>
                </a:tc>
                <a:tc>
                  <a:txBody>
                    <a:bodyPr/>
                    <a:lstStyle/>
                    <a:p>
                      <a:r>
                        <a:rPr lang="fr-FR" sz="1400" baseline="0" dirty="0"/>
                        <a:t>Grille descriptive et/ou critériée pour évaluer le niveau d’un étudiant en début de session (observation en stage, production écrite, travail pratique, production orale)</a:t>
                      </a:r>
                    </a:p>
                  </a:txBody>
                  <a:tcPr marL="79523" marR="79523" marT="39762" marB="39762"/>
                </a:tc>
                <a:tc>
                  <a:txBody>
                    <a:bodyPr/>
                    <a:lstStyle/>
                    <a:p>
                      <a:r>
                        <a:rPr lang="fr-FR" sz="1400" baseline="0" dirty="0"/>
                        <a:t>Grille descriptive et/ou critériée pour évaluer l’étudiant durant la session (observation en stage, production écrite, travail pratique, production orale, portfolio, etc.)</a:t>
                      </a:r>
                    </a:p>
                  </a:txBody>
                  <a:tcPr marL="79523" marR="79523" marT="39762" marB="39762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Grille descriptive et/ou critériée pour évaluer l’étudiant durant la session </a:t>
                      </a:r>
                      <a:r>
                        <a:rPr lang="fr-FR" sz="1400" baseline="0" dirty="0"/>
                        <a:t>(observation en stage, production écrite, travail pratique, production orale, portfolio, etc.)</a:t>
                      </a:r>
                      <a:endParaRPr lang="fr-FR" sz="1400" dirty="0"/>
                    </a:p>
                  </a:txBody>
                  <a:tcPr marL="79523" marR="79523" marT="39762" marB="3976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4045">
                <a:tc>
                  <a:txBody>
                    <a:bodyPr/>
                    <a:lstStyle/>
                    <a:p>
                      <a:r>
                        <a:rPr lang="fr-FR" sz="1400" dirty="0"/>
                        <a:t>Herméneutique</a:t>
                      </a:r>
                    </a:p>
                    <a:p>
                      <a:endParaRPr lang="fr-FR" sz="1400" dirty="0"/>
                    </a:p>
                    <a:p>
                      <a:r>
                        <a:rPr lang="fr-FR" sz="1400" b="1" i="1" dirty="0"/>
                        <a:t>Donner</a:t>
                      </a:r>
                      <a:r>
                        <a:rPr lang="fr-FR" sz="1400" b="1" i="1" baseline="0" dirty="0"/>
                        <a:t> un sens à un ensemble de traces témoignant des apprentissages de l’étudiant</a:t>
                      </a:r>
                      <a:endParaRPr lang="fr-FR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79523" marR="79523" marT="39762" marB="39762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Orienter l’étudiant à</a:t>
                      </a:r>
                      <a:r>
                        <a:rPr lang="fr-FR" sz="1400" baseline="0" dirty="0"/>
                        <a:t> partir de son portfolio</a:t>
                      </a:r>
                    </a:p>
                  </a:txBody>
                  <a:tcPr marL="79523" marR="79523" marT="39762" marB="39762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Analyser les productions</a:t>
                      </a:r>
                      <a:r>
                        <a:rPr lang="fr-FR" sz="1400" baseline="0" dirty="0"/>
                        <a:t> de l’étudiant en cours d’enseignement</a:t>
                      </a:r>
                    </a:p>
                  </a:txBody>
                  <a:tcPr marL="79523" marR="79523" marT="39762" marB="39762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Portfolio d’apprentissage intégrant les productions</a:t>
                      </a:r>
                      <a:r>
                        <a:rPr lang="fr-FR" sz="1400" baseline="0" dirty="0"/>
                        <a:t> significatives</a:t>
                      </a:r>
                    </a:p>
                    <a:p>
                      <a:endParaRPr lang="fr-FR" sz="1400" baseline="0" dirty="0"/>
                    </a:p>
                  </a:txBody>
                  <a:tcPr marL="79523" marR="79523" marT="39762" marB="3976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ACE7B5A-164F-5DD4-600E-5DFD665159FF}"/>
              </a:ext>
            </a:extLst>
          </p:cNvPr>
          <p:cNvSpPr/>
          <p:nvPr/>
        </p:nvSpPr>
        <p:spPr>
          <a:xfrm>
            <a:off x="644055" y="3657600"/>
            <a:ext cx="11069409" cy="13533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557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BBCBA6-7DC7-083A-B4F4-583BF420A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Quelles démarches pour quels objectifs d’apprentissage?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C93DEC-29EA-BB1E-37E3-11BA38D6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/>
              <a:t>2024-03-28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663335-9FEE-6693-E102-FB255561B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Demi-journée de réflexion sur l'évaluation des apprentissages / UQO</a:t>
            </a:r>
          </a:p>
        </p:txBody>
      </p:sp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id="{D9FECE72-F15D-3C17-8846-85566D9A7353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4394070"/>
              </p:ext>
            </p:extLst>
          </p:nvPr>
        </p:nvGraphicFramePr>
        <p:xfrm>
          <a:off x="838199" y="1840989"/>
          <a:ext cx="10515600" cy="469792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979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6392">
                  <a:extLst>
                    <a:ext uri="{9D8B030D-6E8A-4147-A177-3AD203B41FA5}">
                      <a16:colId xmlns:a16="http://schemas.microsoft.com/office/drawing/2014/main" val="2487513942"/>
                    </a:ext>
                  </a:extLst>
                </a:gridCol>
              </a:tblGrid>
              <a:tr h="405511">
                <a:tc>
                  <a:txBody>
                    <a:bodyPr/>
                    <a:lstStyle/>
                    <a:p>
                      <a:r>
                        <a:rPr lang="fr-FR" sz="1400" dirty="0"/>
                        <a:t>Démarche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79523" marR="79523" marT="39762" marB="39762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Objectifs d’apprentissage (Anderson et al., 2001)</a:t>
                      </a:r>
                      <a:endParaRPr lang="fr-FR" sz="1400" i="1" dirty="0">
                        <a:solidFill>
                          <a:srgbClr val="000000"/>
                        </a:solidFill>
                      </a:endParaRPr>
                    </a:p>
                  </a:txBody>
                  <a:tcPr marL="79523" marR="79523" marT="39762" marB="39762"/>
                </a:tc>
                <a:tc>
                  <a:txBody>
                    <a:bodyPr/>
                    <a:lstStyle/>
                    <a:p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Instruments d’évaluation</a:t>
                      </a:r>
                    </a:p>
                  </a:txBody>
                  <a:tcPr marL="79523" marR="79523" marT="39762" marB="3976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926">
                <a:tc>
                  <a:txBody>
                    <a:bodyPr/>
                    <a:lstStyle/>
                    <a:p>
                      <a:r>
                        <a:rPr lang="fr-FR" sz="1400" dirty="0"/>
                        <a:t>Sommative</a:t>
                      </a:r>
                    </a:p>
                    <a:p>
                      <a:endParaRPr lang="fr-FR" sz="1400" b="1" i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1400" b="1" i="1" dirty="0">
                          <a:solidFill>
                            <a:schemeClr val="tx1"/>
                          </a:solidFill>
                        </a:rPr>
                        <a:t>Situer l’étudiant au moyen d’un résultat chiffré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79523" marR="79523" marT="39762" marB="39762"/>
                </a:tc>
                <a:tc>
                  <a:txBody>
                    <a:bodyPr/>
                    <a:lstStyle/>
                    <a:p>
                      <a:r>
                        <a:rPr lang="fr-FR" sz="1400" b="1" baseline="0" dirty="0"/>
                        <a:t>Se souvenir</a:t>
                      </a:r>
                      <a:r>
                        <a:rPr lang="fr-FR" sz="1400" baseline="0" dirty="0"/>
                        <a:t>, reconnaitre et se rappeler </a:t>
                      </a:r>
                    </a:p>
                    <a:p>
                      <a:r>
                        <a:rPr lang="fr-FR" sz="1400" b="1" baseline="0" dirty="0"/>
                        <a:t>Comprendre</a:t>
                      </a:r>
                      <a:r>
                        <a:rPr lang="fr-FR" sz="1400" baseline="0" dirty="0"/>
                        <a:t>, interpréter, exemplifier, classer, inférer, comparer, etc.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baseline="0" dirty="0"/>
                        <a:t>Appliquer</a:t>
                      </a:r>
                      <a:r>
                        <a:rPr lang="fr-FR" sz="1400" baseline="0" dirty="0"/>
                        <a:t> une procédure, exécuter et implanter</a:t>
                      </a:r>
                    </a:p>
                    <a:p>
                      <a:endParaRPr lang="fr-FR" sz="1400" dirty="0"/>
                    </a:p>
                  </a:txBody>
                  <a:tcPr marL="79523" marR="79523" marT="39762" marB="39762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Test avec QCM, appariement, textes à trou, schéma à compléter, etc.</a:t>
                      </a:r>
                    </a:p>
                  </a:txBody>
                  <a:tcPr marL="79523" marR="79523" marT="39762" marB="397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1673">
                <a:tc>
                  <a:txBody>
                    <a:bodyPr/>
                    <a:lstStyle/>
                    <a:p>
                      <a:r>
                        <a:rPr lang="fr-FR" sz="1400" dirty="0"/>
                        <a:t>Descriptive</a:t>
                      </a:r>
                    </a:p>
                    <a:p>
                      <a:endParaRPr lang="fr-FR" sz="1400" dirty="0"/>
                    </a:p>
                    <a:p>
                      <a:r>
                        <a:rPr lang="fr-FR" sz="1400" b="1" i="1" dirty="0"/>
                        <a:t>Identifier et décrire les apprentissages  de l’étudiant</a:t>
                      </a:r>
                    </a:p>
                    <a:p>
                      <a:endParaRPr lang="fr-FR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79523" marR="79523" marT="39762" marB="39762"/>
                </a:tc>
                <a:tc>
                  <a:txBody>
                    <a:bodyPr/>
                    <a:lstStyle/>
                    <a:p>
                      <a:r>
                        <a:rPr lang="fr-FR" sz="1400" b="1" baseline="0" dirty="0"/>
                        <a:t>Analyser</a:t>
                      </a:r>
                      <a:r>
                        <a:rPr lang="fr-FR" sz="1400" baseline="0" dirty="0"/>
                        <a:t>, différencier, organiser, attribuer</a:t>
                      </a:r>
                    </a:p>
                    <a:p>
                      <a:r>
                        <a:rPr lang="fr-FR" sz="1400" b="1" baseline="0" dirty="0"/>
                        <a:t>Évaluer</a:t>
                      </a:r>
                      <a:r>
                        <a:rPr lang="fr-FR" sz="1400" baseline="0" dirty="0"/>
                        <a:t>, contrôler, critiquer</a:t>
                      </a:r>
                    </a:p>
                    <a:p>
                      <a:r>
                        <a:rPr lang="fr-FR" sz="1400" b="1" baseline="0" dirty="0"/>
                        <a:t>Créer</a:t>
                      </a:r>
                      <a:r>
                        <a:rPr lang="fr-FR" sz="1400" baseline="0" dirty="0"/>
                        <a:t>, générer, planifier, produire</a:t>
                      </a:r>
                    </a:p>
                  </a:txBody>
                  <a:tcPr marL="79523" marR="79523" marT="39762" marB="39762"/>
                </a:tc>
                <a:tc>
                  <a:txBody>
                    <a:bodyPr/>
                    <a:lstStyle/>
                    <a:p>
                      <a:r>
                        <a:rPr lang="fr-FR" sz="1400" baseline="0" dirty="0"/>
                        <a:t>Grille d’évaluation pour évaluer dans le cas de 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aseline="0" dirty="0"/>
                        <a:t>production écrite,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aseline="0" dirty="0"/>
                        <a:t>production orale,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aseline="0" dirty="0"/>
                        <a:t>observation en action (stage), travail pratique,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aseline="0" dirty="0"/>
                        <a:t>projet, etc.</a:t>
                      </a:r>
                    </a:p>
                  </a:txBody>
                  <a:tcPr marL="79523" marR="79523" marT="39762" marB="3976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4546">
                <a:tc>
                  <a:txBody>
                    <a:bodyPr/>
                    <a:lstStyle/>
                    <a:p>
                      <a:r>
                        <a:rPr lang="fr-FR" sz="1400" dirty="0"/>
                        <a:t>Herméneutique</a:t>
                      </a:r>
                    </a:p>
                    <a:p>
                      <a:endParaRPr lang="fr-FR" sz="1400" dirty="0"/>
                    </a:p>
                    <a:p>
                      <a:r>
                        <a:rPr lang="fr-FR" sz="1400" b="1" i="1" dirty="0"/>
                        <a:t>Donner</a:t>
                      </a:r>
                      <a:r>
                        <a:rPr lang="fr-FR" sz="1400" b="1" i="1" baseline="0" dirty="0"/>
                        <a:t> un sens à un ensemble de traces témoignant des apprentissages de l’étudiant</a:t>
                      </a:r>
                      <a:endParaRPr lang="fr-FR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79523" marR="79523" marT="39762" marB="39762"/>
                </a:tc>
                <a:tc>
                  <a:txBody>
                    <a:bodyPr/>
                    <a:lstStyle/>
                    <a:p>
                      <a:r>
                        <a:rPr lang="fr-FR" sz="1400" baseline="0" dirty="0"/>
                        <a:t>Analyser, différencier, organiser, attribuer</a:t>
                      </a:r>
                    </a:p>
                    <a:p>
                      <a:r>
                        <a:rPr lang="fr-FR" sz="1400" baseline="0" dirty="0"/>
                        <a:t>Évaluer, contrôler, critiquer</a:t>
                      </a:r>
                    </a:p>
                    <a:p>
                      <a:r>
                        <a:rPr lang="fr-FR" sz="1400" baseline="0" dirty="0"/>
                        <a:t>Créer, générer, planifier, produire</a:t>
                      </a:r>
                    </a:p>
                  </a:txBody>
                  <a:tcPr marL="79523" marR="79523" marT="39762" marB="39762"/>
                </a:tc>
                <a:tc>
                  <a:txBody>
                    <a:bodyPr/>
                    <a:lstStyle/>
                    <a:p>
                      <a:r>
                        <a:rPr lang="fr-FR" sz="1400" baseline="0" dirty="0"/>
                        <a:t>Portfolio, dossier d’apprentissage</a:t>
                      </a:r>
                    </a:p>
                  </a:txBody>
                  <a:tcPr marL="79523" marR="79523" marT="39762" marB="3976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3EE8DBF-CE67-BCB2-743F-1B89A3125317}"/>
              </a:ext>
            </a:extLst>
          </p:cNvPr>
          <p:cNvSpPr/>
          <p:nvPr/>
        </p:nvSpPr>
        <p:spPr>
          <a:xfrm>
            <a:off x="838201" y="3391250"/>
            <a:ext cx="10515600" cy="15587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540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DE93AF8-DF3A-26C5-6A62-9C2964961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 fontScale="90000"/>
          </a:bodyPr>
          <a:lstStyle/>
          <a:p>
            <a:pPr algn="ctr"/>
            <a:r>
              <a:rPr lang="fr-CA" sz="3600" dirty="0"/>
              <a:t>Planifier à rebours : à la recherche de la </a:t>
            </a:r>
            <a:r>
              <a:rPr lang="fr-CA" sz="3600" b="1" u="sng" dirty="0"/>
              <a:t>cohérence</a:t>
            </a:r>
            <a:r>
              <a:rPr lang="fr-CA" sz="3600" dirty="0"/>
              <a:t> entre la cible d’apprentissage et le choix d’instruments d’évaluation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23D615-7456-6B8A-C3EC-E5D12C59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CA"/>
              <a:t>2024-03-28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C25C8E-8A61-7378-6C75-A77CA091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CA" sz="1000"/>
              <a:t>Demi-journée de réflexion sur l'évaluation des apprentissages / UQO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E52D3801-058C-F2D1-518C-B5F0D8185A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46119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8001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E7106B8-E8EC-6075-0C44-B26BA624752E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individuel</a:t>
            </a:r>
            <a:r>
              <a:rPr lang="en-US" sz="1700" dirty="0"/>
              <a:t> :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Identifiez</a:t>
            </a:r>
            <a:r>
              <a:rPr lang="en-US" sz="1700" dirty="0"/>
              <a:t> trois </a:t>
            </a:r>
            <a:r>
              <a:rPr lang="en-US" sz="1700" dirty="0" err="1"/>
              <a:t>objectifs</a:t>
            </a:r>
            <a:r>
              <a:rPr lang="en-US" sz="1700" dirty="0"/>
              <a:t> </a:t>
            </a:r>
            <a:r>
              <a:rPr lang="en-US" sz="1700" dirty="0" err="1"/>
              <a:t>à</a:t>
            </a:r>
            <a:r>
              <a:rPr lang="en-US" sz="1700" dirty="0"/>
              <a:t> </a:t>
            </a:r>
            <a:r>
              <a:rPr lang="en-US" sz="1700" dirty="0" err="1"/>
              <a:t>atteindre</a:t>
            </a:r>
            <a:r>
              <a:rPr lang="en-US" sz="1700" dirty="0"/>
              <a:t> par </a:t>
            </a:r>
            <a:r>
              <a:rPr lang="en-US" sz="1700" dirty="0" err="1"/>
              <a:t>vos</a:t>
            </a:r>
            <a:r>
              <a:rPr lang="en-US" sz="1700" dirty="0"/>
              <a:t> </a:t>
            </a:r>
            <a:r>
              <a:rPr lang="en-US" sz="1700" dirty="0" err="1"/>
              <a:t>étudiants</a:t>
            </a:r>
            <a:r>
              <a:rPr lang="en-US" sz="1700" dirty="0"/>
              <a:t> dans </a:t>
            </a:r>
            <a:r>
              <a:rPr lang="en-US" sz="1700" dirty="0" err="1"/>
              <a:t>vos</a:t>
            </a:r>
            <a:r>
              <a:rPr lang="en-US" sz="1700" dirty="0"/>
              <a:t> </a:t>
            </a:r>
            <a:r>
              <a:rPr lang="en-US" sz="1700" dirty="0" err="1"/>
              <a:t>cours</a:t>
            </a:r>
            <a:r>
              <a:rPr lang="en-US" sz="1700" dirty="0"/>
              <a:t>;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Proposez</a:t>
            </a:r>
            <a:r>
              <a:rPr lang="en-US" sz="1700" dirty="0"/>
              <a:t> trois </a:t>
            </a:r>
            <a:r>
              <a:rPr lang="en-US" sz="1700" dirty="0" err="1"/>
              <a:t>critères</a:t>
            </a:r>
            <a:r>
              <a:rPr lang="en-US" sz="1700" dirty="0"/>
              <a:t> </a:t>
            </a:r>
            <a:r>
              <a:rPr lang="en-US" sz="1700" dirty="0" err="1"/>
              <a:t>d’évaluation</a:t>
            </a:r>
            <a:r>
              <a:rPr lang="en-US" sz="1700" dirty="0"/>
              <a:t> pour </a:t>
            </a:r>
            <a:r>
              <a:rPr lang="en-US" sz="1700" dirty="0" err="1"/>
              <a:t>chaque</a:t>
            </a:r>
            <a:r>
              <a:rPr lang="en-US" sz="1700" dirty="0"/>
              <a:t> </a:t>
            </a:r>
            <a:r>
              <a:rPr lang="en-US" sz="1700" dirty="0" err="1"/>
              <a:t>objectif</a:t>
            </a:r>
            <a:r>
              <a:rPr lang="en-US" sz="1700" dirty="0"/>
              <a:t>;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Choisissez</a:t>
            </a:r>
            <a:r>
              <a:rPr lang="en-US" sz="1700" dirty="0"/>
              <a:t> le </a:t>
            </a:r>
            <a:r>
              <a:rPr lang="en-US" sz="1700" dirty="0" err="1"/>
              <a:t>ou</a:t>
            </a:r>
            <a:r>
              <a:rPr lang="en-US" sz="1700" dirty="0"/>
              <a:t> les supports </a:t>
            </a:r>
            <a:r>
              <a:rPr lang="en-US" sz="1700" dirty="0" err="1"/>
              <a:t>d’évaluation</a:t>
            </a:r>
            <a:r>
              <a:rPr lang="en-US" sz="1700" dirty="0"/>
              <a:t>. 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DB56F409-A666-2503-8F99-59B2B32BD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5893" y="362071"/>
            <a:ext cx="7617299" cy="5712974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D60C3E-8B3A-D818-97CA-0C3A2F39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4904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2024-03-28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DB0163-F094-66C1-AF34-3782B9851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01184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Demi-journée de réflexion sur l'évaluation des apprentissages / UQO</a:t>
            </a:r>
          </a:p>
        </p:txBody>
      </p:sp>
    </p:spTree>
    <p:extLst>
      <p:ext uri="{BB962C8B-B14F-4D97-AF65-F5344CB8AC3E}">
        <p14:creationId xmlns:p14="http://schemas.microsoft.com/office/powerpoint/2010/main" val="391468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EDDD4E-D27D-E9B1-F185-7804E841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662"/>
            <a:ext cx="3785513" cy="372885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Quelques exemples d’objectifs…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2B5C20-90DC-083B-5E25-2FE61F1ADA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2024-03-28</a:t>
            </a:r>
          </a:p>
        </p:txBody>
      </p:sp>
      <p:pic>
        <p:nvPicPr>
          <p:cNvPr id="7" name="Picture 6" descr="Point d’interrogation sur fond vert pastel">
            <a:extLst>
              <a:ext uri="{FF2B5EF4-FFF2-40B4-BE49-F238E27FC236}">
                <a16:creationId xmlns:a16="http://schemas.microsoft.com/office/drawing/2014/main" id="{DD430F59-EF69-B40B-D331-0DF4F85171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51"/>
          <a:stretch/>
        </p:blipFill>
        <p:spPr>
          <a:xfrm>
            <a:off x="5009505" y="10"/>
            <a:ext cx="7182495" cy="6857990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926AAC-DA16-A694-FF2E-98568D1A9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6553" y="6356350"/>
            <a:ext cx="480159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Demi-journée de réflexion sur l'évaluation des apprentissages / UQO</a:t>
            </a:r>
          </a:p>
        </p:txBody>
      </p:sp>
    </p:spTree>
    <p:extLst>
      <p:ext uri="{BB962C8B-B14F-4D97-AF65-F5344CB8AC3E}">
        <p14:creationId xmlns:p14="http://schemas.microsoft.com/office/powerpoint/2010/main" val="101922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646411-756C-B49A-DEC6-0BD0BECB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fr-CA" sz="3400"/>
              <a:t>Partie B : La grille critériée comme cadre de planification de la session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5A7AE363-AD3B-BA0C-82F2-F06CEB42C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2355192"/>
          </a:xfrm>
        </p:spPr>
        <p:txBody>
          <a:bodyPr>
            <a:normAutofit/>
          </a:bodyPr>
          <a:lstStyle/>
          <a:p>
            <a:r>
              <a:rPr lang="fr-CA" sz="2000" dirty="0">
                <a:effectLst/>
                <a:latin typeface="Times"/>
              </a:rPr>
              <a:t>Connaître le contenu d’une grille descriptive; </a:t>
            </a:r>
          </a:p>
          <a:p>
            <a:r>
              <a:rPr lang="fr-CA" sz="2000" dirty="0">
                <a:effectLst/>
                <a:latin typeface="Times"/>
              </a:rPr>
              <a:t>Créer des critères et développer des indicateurs;</a:t>
            </a:r>
          </a:p>
          <a:p>
            <a:r>
              <a:rPr lang="fr-CA" sz="2000" dirty="0">
                <a:latin typeface="Times"/>
              </a:rPr>
              <a:t>Choisir entre </a:t>
            </a:r>
            <a:r>
              <a:rPr lang="fr-CA" sz="2000" dirty="0">
                <a:effectLst/>
                <a:latin typeface="Times"/>
              </a:rPr>
              <a:t>différents types d’échelles;</a:t>
            </a:r>
          </a:p>
          <a:p>
            <a:r>
              <a:rPr lang="fr-CA" sz="2000" b="1" dirty="0">
                <a:effectLst/>
                <a:latin typeface="Times"/>
              </a:rPr>
              <a:t>Mise en pratique : </a:t>
            </a:r>
          </a:p>
          <a:p>
            <a:pPr lvl="1"/>
            <a:r>
              <a:rPr lang="fr-CA" sz="2000" b="1" dirty="0">
                <a:latin typeface="Times"/>
              </a:rPr>
              <a:t>C</a:t>
            </a:r>
            <a:r>
              <a:rPr lang="fr-CA" sz="2000" b="1" dirty="0">
                <a:effectLst/>
                <a:latin typeface="Times"/>
              </a:rPr>
              <a:t>réer une grille descriptive pour mon cours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92807E-CDAD-B4B5-64C5-3C516EAFAF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16474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CA"/>
              <a:t>2024-03-28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ACF45-B472-7E56-7DE4-B373CCF6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5473" y="6356350"/>
            <a:ext cx="3811437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fr-CA" sz="900"/>
              <a:t>Demi-journée de réflexion sur l'évaluation des apprentissages / UQO</a:t>
            </a:r>
          </a:p>
        </p:txBody>
      </p:sp>
      <p:pic>
        <p:nvPicPr>
          <p:cNvPr id="7" name="Picture 6" descr="Puzzle blanc avec une pièce rouge">
            <a:extLst>
              <a:ext uri="{FF2B5EF4-FFF2-40B4-BE49-F238E27FC236}">
                <a16:creationId xmlns:a16="http://schemas.microsoft.com/office/drawing/2014/main" id="{044238B7-58AC-3E03-C683-BE381835C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28" r="28722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458357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2601</Words>
  <Application>Microsoft Macintosh PowerPoint</Application>
  <PresentationFormat>Grand écran</PresentationFormat>
  <Paragraphs>355</Paragraphs>
  <Slides>24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Times</vt:lpstr>
      <vt:lpstr>Thème Office</vt:lpstr>
      <vt:lpstr>Est-ce que j’évalue ce qu’il faut évaluer? L’évaluation critériée pour mieux planifier l’apprentissage.</vt:lpstr>
      <vt:lpstr>Avant de débuter, un tour d’horizon de nos irritants et de nos questions…</vt:lpstr>
      <vt:lpstr>Partie A : Quelques principes théoriques de base </vt:lpstr>
      <vt:lpstr>Fonctions et démarches de l’évaluation (De Ketele, 2010)</vt:lpstr>
      <vt:lpstr>Quelles démarches pour quels objectifs d’apprentissage?</vt:lpstr>
      <vt:lpstr>Planifier à rebours : à la recherche de la cohérence entre la cible d’apprentissage et le choix d’instruments d’évaluation </vt:lpstr>
      <vt:lpstr>Présentation PowerPoint</vt:lpstr>
      <vt:lpstr>Quelques exemples d’objectifs…</vt:lpstr>
      <vt:lpstr>Partie B : La grille critériée comme cadre de planification de la session</vt:lpstr>
      <vt:lpstr>Construire une grille d’évaluation valide (Côté, 2014)</vt:lpstr>
      <vt:lpstr>Choix des critères = la recherche de rigueur (Fontaine et al., 2020; p.70)</vt:lpstr>
      <vt:lpstr>Échelle de vérification (Côté, 2014)</vt:lpstr>
      <vt:lpstr>Grille d’appréciation</vt:lpstr>
      <vt:lpstr>Grille descriptive et critériée</vt:lpstr>
      <vt:lpstr>PAUSE</vt:lpstr>
      <vt:lpstr>Je crée ma grille…</vt:lpstr>
      <vt:lpstr>Difficultés, questions?</vt:lpstr>
      <vt:lpstr>Partie C : Pondération des critères</vt:lpstr>
      <vt:lpstr>Critères de pondération (De Ketele, 2010)</vt:lpstr>
      <vt:lpstr>Je pondère mes critères…</vt:lpstr>
      <vt:lpstr>Présentation PowerPoint</vt:lpstr>
      <vt:lpstr>Pour la suite… S’assurer d’avoir des éléments d’évaluation pour chacun des objectifs du cours </vt:lpstr>
      <vt:lpstr>Présentation PowerPoint</vt:lpstr>
      <vt:lpstr>Références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Est-ce que j’évalue ce qu’il faut évaluer? L’évaluation critériée pour mieux planifier l’apprentissage.</dc:title>
  <dc:creator>Évaluateur</dc:creator>
  <cp:lastModifiedBy>Évaluateur</cp:lastModifiedBy>
  <cp:revision>13</cp:revision>
  <dcterms:created xsi:type="dcterms:W3CDTF">2024-03-26T13:05:33Z</dcterms:created>
  <dcterms:modified xsi:type="dcterms:W3CDTF">2024-03-26T18:51:04Z</dcterms:modified>
</cp:coreProperties>
</file>