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1.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2.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9"/>
  </p:notesMasterIdLst>
  <p:sldIdLst>
    <p:sldId id="256" r:id="rId5"/>
    <p:sldId id="311" r:id="rId6"/>
    <p:sldId id="272" r:id="rId7"/>
    <p:sldId id="303" r:id="rId8"/>
    <p:sldId id="304" r:id="rId9"/>
    <p:sldId id="313" r:id="rId10"/>
    <p:sldId id="315" r:id="rId11"/>
    <p:sldId id="308" r:id="rId12"/>
    <p:sldId id="305" r:id="rId13"/>
    <p:sldId id="306" r:id="rId14"/>
    <p:sldId id="307" r:id="rId15"/>
    <p:sldId id="309" r:id="rId16"/>
    <p:sldId id="312" r:id="rId17"/>
    <p:sldId id="314" r:id="rId1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C740"/>
    <a:srgbClr val="C7DED6"/>
    <a:srgbClr val="156082"/>
    <a:srgbClr val="006085"/>
    <a:srgbClr val="58805D"/>
    <a:srgbClr val="344D5A"/>
    <a:srgbClr val="2BCCAE"/>
    <a:srgbClr val="D7B997"/>
    <a:srgbClr val="ED72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AF42DAA-F66F-40E3-B06D-EC61CFD7866B}" v="91" dt="2025-11-24T16:15:55.475"/>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Style moyen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1" d="100"/>
          <a:sy n="101" d="100"/>
        </p:scale>
        <p:origin x="912" y="132"/>
      </p:cViewPr>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 Méo, Mélisa" userId="69caf821-7f1f-4df3-9c53-ab17ac6272ba" providerId="ADAL" clId="{3D0EE2F5-EAD7-49F7-B286-5A272DF43E67}"/>
    <pc:docChg chg="undo custSel addSld delSld modSld sldOrd">
      <pc:chgData name="Di Méo, Mélisa" userId="69caf821-7f1f-4df3-9c53-ab17ac6272ba" providerId="ADAL" clId="{3D0EE2F5-EAD7-49F7-B286-5A272DF43E67}" dt="2025-11-24T17:24:27.954" v="5415" actId="20577"/>
      <pc:docMkLst>
        <pc:docMk/>
      </pc:docMkLst>
      <pc:sldChg chg="modSp mod">
        <pc:chgData name="Di Méo, Mélisa" userId="69caf821-7f1f-4df3-9c53-ab17ac6272ba" providerId="ADAL" clId="{3D0EE2F5-EAD7-49F7-B286-5A272DF43E67}" dt="2025-11-24T17:14:33.639" v="5297" actId="20577"/>
        <pc:sldMkLst>
          <pc:docMk/>
          <pc:sldMk cId="2260769085" sldId="256"/>
        </pc:sldMkLst>
        <pc:spChg chg="mod">
          <ac:chgData name="Di Méo, Mélisa" userId="69caf821-7f1f-4df3-9c53-ab17ac6272ba" providerId="ADAL" clId="{3D0EE2F5-EAD7-49F7-B286-5A272DF43E67}" dt="2025-11-24T17:14:33.639" v="5297" actId="20577"/>
          <ac:spMkLst>
            <pc:docMk/>
            <pc:sldMk cId="2260769085" sldId="256"/>
            <ac:spMk id="2" creationId="{888DAC59-13F8-99E2-0FC4-9E1B9EB9B6E5}"/>
          </ac:spMkLst>
        </pc:spChg>
        <pc:spChg chg="mod">
          <ac:chgData name="Di Méo, Mélisa" userId="69caf821-7f1f-4df3-9c53-ab17ac6272ba" providerId="ADAL" clId="{3D0EE2F5-EAD7-49F7-B286-5A272DF43E67}" dt="2025-11-14T17:37:27.649" v="3305" actId="20577"/>
          <ac:spMkLst>
            <pc:docMk/>
            <pc:sldMk cId="2260769085" sldId="256"/>
            <ac:spMk id="6" creationId="{66D1598E-DD76-1AEF-A176-3674CD9A4780}"/>
          </ac:spMkLst>
        </pc:spChg>
      </pc:sldChg>
      <pc:sldChg chg="delSp modSp mod ord">
        <pc:chgData name="Di Méo, Mélisa" userId="69caf821-7f1f-4df3-9c53-ab17ac6272ba" providerId="ADAL" clId="{3D0EE2F5-EAD7-49F7-B286-5A272DF43E67}" dt="2025-11-24T15:28:45.209" v="5013" actId="20577"/>
        <pc:sldMkLst>
          <pc:docMk/>
          <pc:sldMk cId="1492648168" sldId="272"/>
        </pc:sldMkLst>
        <pc:spChg chg="mod">
          <ac:chgData name="Di Méo, Mélisa" userId="69caf821-7f1f-4df3-9c53-ab17ac6272ba" providerId="ADAL" clId="{3D0EE2F5-EAD7-49F7-B286-5A272DF43E67}" dt="2025-11-12T17:25:25.523" v="283" actId="20577"/>
          <ac:spMkLst>
            <pc:docMk/>
            <pc:sldMk cId="1492648168" sldId="272"/>
            <ac:spMk id="2" creationId="{09DC32DF-841F-96FD-335F-7B58F2F3B93F}"/>
          </ac:spMkLst>
        </pc:spChg>
        <pc:spChg chg="mod">
          <ac:chgData name="Di Méo, Mélisa" userId="69caf821-7f1f-4df3-9c53-ab17ac6272ba" providerId="ADAL" clId="{3D0EE2F5-EAD7-49F7-B286-5A272DF43E67}" dt="2025-11-24T15:28:45.209" v="5013" actId="20577"/>
          <ac:spMkLst>
            <pc:docMk/>
            <pc:sldMk cId="1492648168" sldId="272"/>
            <ac:spMk id="3" creationId="{FA84C867-A63C-E712-988C-FA75CE630DB8}"/>
          </ac:spMkLst>
        </pc:spChg>
      </pc:sldChg>
      <pc:sldChg chg="addSp delSp modSp add mod">
        <pc:chgData name="Di Méo, Mélisa" userId="69caf821-7f1f-4df3-9c53-ab17ac6272ba" providerId="ADAL" clId="{3D0EE2F5-EAD7-49F7-B286-5A272DF43E67}" dt="2025-11-24T15:47:31.995" v="5217" actId="1076"/>
        <pc:sldMkLst>
          <pc:docMk/>
          <pc:sldMk cId="155107038" sldId="303"/>
        </pc:sldMkLst>
        <pc:spChg chg="mod">
          <ac:chgData name="Di Méo, Mélisa" userId="69caf821-7f1f-4df3-9c53-ab17ac6272ba" providerId="ADAL" clId="{3D0EE2F5-EAD7-49F7-B286-5A272DF43E67}" dt="2025-11-12T17:38:39.882" v="931" actId="20577"/>
          <ac:spMkLst>
            <pc:docMk/>
            <pc:sldMk cId="155107038" sldId="303"/>
            <ac:spMk id="2" creationId="{905E8695-3C71-5DC7-3964-913E6B6071B6}"/>
          </ac:spMkLst>
        </pc:spChg>
        <pc:spChg chg="mod">
          <ac:chgData name="Di Méo, Mélisa" userId="69caf821-7f1f-4df3-9c53-ab17ac6272ba" providerId="ADAL" clId="{3D0EE2F5-EAD7-49F7-B286-5A272DF43E67}" dt="2025-11-24T15:47:24.043" v="5216" actId="1076"/>
          <ac:spMkLst>
            <pc:docMk/>
            <pc:sldMk cId="155107038" sldId="303"/>
            <ac:spMk id="3" creationId="{AC4FDEDF-05DF-90EC-70B4-1635842A853D}"/>
          </ac:spMkLst>
        </pc:spChg>
        <pc:picChg chg="add mod">
          <ac:chgData name="Di Méo, Mélisa" userId="69caf821-7f1f-4df3-9c53-ab17ac6272ba" providerId="ADAL" clId="{3D0EE2F5-EAD7-49F7-B286-5A272DF43E67}" dt="2025-11-24T15:47:31.995" v="5217" actId="1076"/>
          <ac:picMkLst>
            <pc:docMk/>
            <pc:sldMk cId="155107038" sldId="303"/>
            <ac:picMk id="4" creationId="{BBA46149-C77C-2FC4-4E0A-22E58247203E}"/>
          </ac:picMkLst>
        </pc:picChg>
      </pc:sldChg>
      <pc:sldChg chg="addSp delSp modSp add mod">
        <pc:chgData name="Di Méo, Mélisa" userId="69caf821-7f1f-4df3-9c53-ab17ac6272ba" providerId="ADAL" clId="{3D0EE2F5-EAD7-49F7-B286-5A272DF43E67}" dt="2025-11-24T16:10:38.588" v="5278" actId="20577"/>
        <pc:sldMkLst>
          <pc:docMk/>
          <pc:sldMk cId="1054059279" sldId="304"/>
        </pc:sldMkLst>
        <pc:spChg chg="mod">
          <ac:chgData name="Di Méo, Mélisa" userId="69caf821-7f1f-4df3-9c53-ab17ac6272ba" providerId="ADAL" clId="{3D0EE2F5-EAD7-49F7-B286-5A272DF43E67}" dt="2025-11-12T17:42:27.588" v="1343" actId="20577"/>
          <ac:spMkLst>
            <pc:docMk/>
            <pc:sldMk cId="1054059279" sldId="304"/>
            <ac:spMk id="2" creationId="{7A4F68DB-8D4F-47FF-1796-490AEF315E03}"/>
          </ac:spMkLst>
        </pc:spChg>
        <pc:spChg chg="mod">
          <ac:chgData name="Di Méo, Mélisa" userId="69caf821-7f1f-4df3-9c53-ab17ac6272ba" providerId="ADAL" clId="{3D0EE2F5-EAD7-49F7-B286-5A272DF43E67}" dt="2025-11-24T16:10:38.588" v="5278" actId="20577"/>
          <ac:spMkLst>
            <pc:docMk/>
            <pc:sldMk cId="1054059279" sldId="304"/>
            <ac:spMk id="3" creationId="{9EF567CF-D941-D2F5-37CD-B528CF737C7B}"/>
          </ac:spMkLst>
        </pc:spChg>
        <pc:picChg chg="add mod">
          <ac:chgData name="Di Méo, Mélisa" userId="69caf821-7f1f-4df3-9c53-ab17ac6272ba" providerId="ADAL" clId="{3D0EE2F5-EAD7-49F7-B286-5A272DF43E67}" dt="2025-11-24T15:48:20.857" v="5220"/>
          <ac:picMkLst>
            <pc:docMk/>
            <pc:sldMk cId="1054059279" sldId="304"/>
            <ac:picMk id="4" creationId="{FE339598-A7B6-5D52-FF9B-1429D4BE79BC}"/>
          </ac:picMkLst>
        </pc:picChg>
      </pc:sldChg>
      <pc:sldChg chg="addSp delSp modSp add mod">
        <pc:chgData name="Di Méo, Mélisa" userId="69caf821-7f1f-4df3-9c53-ab17ac6272ba" providerId="ADAL" clId="{3D0EE2F5-EAD7-49F7-B286-5A272DF43E67}" dt="2025-11-24T16:01:01.872" v="5266"/>
        <pc:sldMkLst>
          <pc:docMk/>
          <pc:sldMk cId="1299617126" sldId="305"/>
        </pc:sldMkLst>
        <pc:spChg chg="mod">
          <ac:chgData name="Di Méo, Mélisa" userId="69caf821-7f1f-4df3-9c53-ab17ac6272ba" providerId="ADAL" clId="{3D0EE2F5-EAD7-49F7-B286-5A272DF43E67}" dt="2025-11-12T17:55:07.609" v="2471" actId="20577"/>
          <ac:spMkLst>
            <pc:docMk/>
            <pc:sldMk cId="1299617126" sldId="305"/>
            <ac:spMk id="2" creationId="{1782A28A-5354-B017-1616-D427D4D2A3A6}"/>
          </ac:spMkLst>
        </pc:spChg>
        <pc:spChg chg="mod">
          <ac:chgData name="Di Méo, Mélisa" userId="69caf821-7f1f-4df3-9c53-ab17ac6272ba" providerId="ADAL" clId="{3D0EE2F5-EAD7-49F7-B286-5A272DF43E67}" dt="2025-11-24T15:32:02.224" v="5049" actId="20577"/>
          <ac:spMkLst>
            <pc:docMk/>
            <pc:sldMk cId="1299617126" sldId="305"/>
            <ac:spMk id="3" creationId="{EF6F8ABB-CCB7-8776-5D5D-36E625D0E8F5}"/>
          </ac:spMkLst>
        </pc:spChg>
        <pc:picChg chg="add mod">
          <ac:chgData name="Di Méo, Mélisa" userId="69caf821-7f1f-4df3-9c53-ab17ac6272ba" providerId="ADAL" clId="{3D0EE2F5-EAD7-49F7-B286-5A272DF43E67}" dt="2025-11-24T16:01:01.872" v="5266"/>
          <ac:picMkLst>
            <pc:docMk/>
            <pc:sldMk cId="1299617126" sldId="305"/>
            <ac:picMk id="4" creationId="{2FA48D1A-0AB0-6634-EF65-DD9D8AEBCA3E}"/>
          </ac:picMkLst>
        </pc:picChg>
      </pc:sldChg>
      <pc:sldChg chg="addSp delSp modSp add mod">
        <pc:chgData name="Di Méo, Mélisa" userId="69caf821-7f1f-4df3-9c53-ab17ac6272ba" providerId="ADAL" clId="{3D0EE2F5-EAD7-49F7-B286-5A272DF43E67}" dt="2025-11-24T17:20:40.388" v="5357" actId="20577"/>
        <pc:sldMkLst>
          <pc:docMk/>
          <pc:sldMk cId="2166050944" sldId="306"/>
        </pc:sldMkLst>
        <pc:spChg chg="mod">
          <ac:chgData name="Di Méo, Mélisa" userId="69caf821-7f1f-4df3-9c53-ab17ac6272ba" providerId="ADAL" clId="{3D0EE2F5-EAD7-49F7-B286-5A272DF43E67}" dt="2025-11-24T15:19:45.990" v="4899" actId="20577"/>
          <ac:spMkLst>
            <pc:docMk/>
            <pc:sldMk cId="2166050944" sldId="306"/>
            <ac:spMk id="2" creationId="{CEF5853A-70B3-1485-5CB8-31A522033DC5}"/>
          </ac:spMkLst>
        </pc:spChg>
        <pc:spChg chg="mod">
          <ac:chgData name="Di Méo, Mélisa" userId="69caf821-7f1f-4df3-9c53-ab17ac6272ba" providerId="ADAL" clId="{3D0EE2F5-EAD7-49F7-B286-5A272DF43E67}" dt="2025-11-24T17:20:40.388" v="5357" actId="20577"/>
          <ac:spMkLst>
            <pc:docMk/>
            <pc:sldMk cId="2166050944" sldId="306"/>
            <ac:spMk id="3" creationId="{31EF3132-A2F6-AA14-2F3B-C7765F496831}"/>
          </ac:spMkLst>
        </pc:spChg>
        <pc:picChg chg="add mod">
          <ac:chgData name="Di Méo, Mélisa" userId="69caf821-7f1f-4df3-9c53-ab17ac6272ba" providerId="ADAL" clId="{3D0EE2F5-EAD7-49F7-B286-5A272DF43E67}" dt="2025-11-24T16:03:11.476" v="5267"/>
          <ac:picMkLst>
            <pc:docMk/>
            <pc:sldMk cId="2166050944" sldId="306"/>
            <ac:picMk id="4" creationId="{5670D173-DAF0-6D11-6031-EA28E22C1C10}"/>
          </ac:picMkLst>
        </pc:picChg>
      </pc:sldChg>
      <pc:sldChg chg="addSp delSp modSp add mod">
        <pc:chgData name="Di Méo, Mélisa" userId="69caf821-7f1f-4df3-9c53-ab17ac6272ba" providerId="ADAL" clId="{3D0EE2F5-EAD7-49F7-B286-5A272DF43E67}" dt="2025-11-24T15:49:38.004" v="5224"/>
        <pc:sldMkLst>
          <pc:docMk/>
          <pc:sldMk cId="387720549" sldId="307"/>
        </pc:sldMkLst>
        <pc:spChg chg="mod">
          <ac:chgData name="Di Méo, Mélisa" userId="69caf821-7f1f-4df3-9c53-ab17ac6272ba" providerId="ADAL" clId="{3D0EE2F5-EAD7-49F7-B286-5A272DF43E67}" dt="2025-11-12T17:55:18.313" v="2473" actId="20577"/>
          <ac:spMkLst>
            <pc:docMk/>
            <pc:sldMk cId="387720549" sldId="307"/>
            <ac:spMk id="2" creationId="{F1CF8E5A-7DFC-2AF5-19D6-A780E0AFD5CE}"/>
          </ac:spMkLst>
        </pc:spChg>
        <pc:spChg chg="mod">
          <ac:chgData name="Di Méo, Mélisa" userId="69caf821-7f1f-4df3-9c53-ab17ac6272ba" providerId="ADAL" clId="{3D0EE2F5-EAD7-49F7-B286-5A272DF43E67}" dt="2025-11-24T15:32:59.123" v="5050" actId="20577"/>
          <ac:spMkLst>
            <pc:docMk/>
            <pc:sldMk cId="387720549" sldId="307"/>
            <ac:spMk id="3" creationId="{58E3EF62-57AF-8654-207F-0F3F900DBC19}"/>
          </ac:spMkLst>
        </pc:spChg>
        <pc:picChg chg="add mod">
          <ac:chgData name="Di Méo, Mélisa" userId="69caf821-7f1f-4df3-9c53-ab17ac6272ba" providerId="ADAL" clId="{3D0EE2F5-EAD7-49F7-B286-5A272DF43E67}" dt="2025-11-24T15:49:38.004" v="5224"/>
          <ac:picMkLst>
            <pc:docMk/>
            <pc:sldMk cId="387720549" sldId="307"/>
            <ac:picMk id="4" creationId="{28AC36CF-2CE3-4DE1-BFDA-162D6C127246}"/>
          </ac:picMkLst>
        </pc:picChg>
      </pc:sldChg>
      <pc:sldChg chg="addSp delSp modSp add mod">
        <pc:chgData name="Di Méo, Mélisa" userId="69caf821-7f1f-4df3-9c53-ab17ac6272ba" providerId="ADAL" clId="{3D0EE2F5-EAD7-49F7-B286-5A272DF43E67}" dt="2025-11-24T17:19:51.356" v="5337" actId="113"/>
        <pc:sldMkLst>
          <pc:docMk/>
          <pc:sldMk cId="2997000163" sldId="308"/>
        </pc:sldMkLst>
        <pc:spChg chg="mod">
          <ac:chgData name="Di Méo, Mélisa" userId="69caf821-7f1f-4df3-9c53-ab17ac6272ba" providerId="ADAL" clId="{3D0EE2F5-EAD7-49F7-B286-5A272DF43E67}" dt="2025-11-12T17:54:37.511" v="2397" actId="20577"/>
          <ac:spMkLst>
            <pc:docMk/>
            <pc:sldMk cId="2997000163" sldId="308"/>
            <ac:spMk id="2" creationId="{C0F5A9A9-12CF-0D8F-E63B-5894905FCBDF}"/>
          </ac:spMkLst>
        </pc:spChg>
        <pc:spChg chg="mod">
          <ac:chgData name="Di Méo, Mélisa" userId="69caf821-7f1f-4df3-9c53-ab17ac6272ba" providerId="ADAL" clId="{3D0EE2F5-EAD7-49F7-B286-5A272DF43E67}" dt="2025-11-24T17:19:51.356" v="5337" actId="113"/>
          <ac:spMkLst>
            <pc:docMk/>
            <pc:sldMk cId="2997000163" sldId="308"/>
            <ac:spMk id="3" creationId="{9055777F-282B-E106-2742-7267C3FEC257}"/>
          </ac:spMkLst>
        </pc:spChg>
        <pc:picChg chg="add mod">
          <ac:chgData name="Di Méo, Mélisa" userId="69caf821-7f1f-4df3-9c53-ab17ac6272ba" providerId="ADAL" clId="{3D0EE2F5-EAD7-49F7-B286-5A272DF43E67}" dt="2025-11-24T15:48:57.970" v="5221"/>
          <ac:picMkLst>
            <pc:docMk/>
            <pc:sldMk cId="2997000163" sldId="308"/>
            <ac:picMk id="4" creationId="{C8C5C100-1F6C-CE04-2669-338E0B35737F}"/>
          </ac:picMkLst>
        </pc:picChg>
      </pc:sldChg>
      <pc:sldChg chg="addSp delSp modSp add mod">
        <pc:chgData name="Di Méo, Mélisa" userId="69caf821-7f1f-4df3-9c53-ab17ac6272ba" providerId="ADAL" clId="{3D0EE2F5-EAD7-49F7-B286-5A272DF43E67}" dt="2025-11-24T17:22:58.149" v="5376" actId="20577"/>
        <pc:sldMkLst>
          <pc:docMk/>
          <pc:sldMk cId="197528304" sldId="309"/>
        </pc:sldMkLst>
        <pc:spChg chg="mod">
          <ac:chgData name="Di Méo, Mélisa" userId="69caf821-7f1f-4df3-9c53-ab17ac6272ba" providerId="ADAL" clId="{3D0EE2F5-EAD7-49F7-B286-5A272DF43E67}" dt="2025-11-12T17:56:34.073" v="2505" actId="20577"/>
          <ac:spMkLst>
            <pc:docMk/>
            <pc:sldMk cId="197528304" sldId="309"/>
            <ac:spMk id="2" creationId="{A013309C-3F94-7151-D097-97766598B19E}"/>
          </ac:spMkLst>
        </pc:spChg>
        <pc:spChg chg="mod">
          <ac:chgData name="Di Méo, Mélisa" userId="69caf821-7f1f-4df3-9c53-ab17ac6272ba" providerId="ADAL" clId="{3D0EE2F5-EAD7-49F7-B286-5A272DF43E67}" dt="2025-11-24T17:22:58.149" v="5376" actId="20577"/>
          <ac:spMkLst>
            <pc:docMk/>
            <pc:sldMk cId="197528304" sldId="309"/>
            <ac:spMk id="3" creationId="{76878709-F58E-C4B4-36C0-59A1699AAC49}"/>
          </ac:spMkLst>
        </pc:spChg>
        <pc:picChg chg="add mod">
          <ac:chgData name="Di Méo, Mélisa" userId="69caf821-7f1f-4df3-9c53-ab17ac6272ba" providerId="ADAL" clId="{3D0EE2F5-EAD7-49F7-B286-5A272DF43E67}" dt="2025-11-24T15:50:20.372" v="5227"/>
          <ac:picMkLst>
            <pc:docMk/>
            <pc:sldMk cId="197528304" sldId="309"/>
            <ac:picMk id="4" creationId="{C99B5075-047D-7CE7-549F-C31B7E965762}"/>
          </ac:picMkLst>
        </pc:picChg>
      </pc:sldChg>
      <pc:sldChg chg="addSp delSp modSp add mod ord">
        <pc:chgData name="Di Méo, Mélisa" userId="69caf821-7f1f-4df3-9c53-ab17ac6272ba" providerId="ADAL" clId="{3D0EE2F5-EAD7-49F7-B286-5A272DF43E67}" dt="2025-11-24T15:44:26.534" v="5208" actId="21"/>
        <pc:sldMkLst>
          <pc:docMk/>
          <pc:sldMk cId="820369956" sldId="311"/>
        </pc:sldMkLst>
        <pc:spChg chg="mod">
          <ac:chgData name="Di Méo, Mélisa" userId="69caf821-7f1f-4df3-9c53-ab17ac6272ba" providerId="ADAL" clId="{3D0EE2F5-EAD7-49F7-B286-5A272DF43E67}" dt="2025-11-14T17:58:57.660" v="3788" actId="207"/>
          <ac:spMkLst>
            <pc:docMk/>
            <pc:sldMk cId="820369956" sldId="311"/>
            <ac:spMk id="2" creationId="{D8D4F2A9-031D-9B0E-FA2D-A5373F3A76B3}"/>
          </ac:spMkLst>
        </pc:spChg>
        <pc:spChg chg="add del mod">
          <ac:chgData name="Di Méo, Mélisa" userId="69caf821-7f1f-4df3-9c53-ab17ac6272ba" providerId="ADAL" clId="{3D0EE2F5-EAD7-49F7-B286-5A272DF43E67}" dt="2025-11-24T15:44:26.534" v="5208" actId="21"/>
          <ac:spMkLst>
            <pc:docMk/>
            <pc:sldMk cId="820369956" sldId="311"/>
            <ac:spMk id="3" creationId="{EEE8AE50-CB02-7FCF-5CF9-D5A518C09EAC}"/>
          </ac:spMkLst>
        </pc:spChg>
        <pc:spChg chg="add mod">
          <ac:chgData name="Di Méo, Mélisa" userId="69caf821-7f1f-4df3-9c53-ab17ac6272ba" providerId="ADAL" clId="{3D0EE2F5-EAD7-49F7-B286-5A272DF43E67}" dt="2025-11-24T15:42:19.547" v="5207" actId="21"/>
          <ac:spMkLst>
            <pc:docMk/>
            <pc:sldMk cId="820369956" sldId="311"/>
            <ac:spMk id="5" creationId="{EFB5EA93-8ABB-287D-ED5E-0DC41FF3C3C8}"/>
          </ac:spMkLst>
        </pc:spChg>
        <pc:picChg chg="add mod">
          <ac:chgData name="Di Méo, Mélisa" userId="69caf821-7f1f-4df3-9c53-ab17ac6272ba" providerId="ADAL" clId="{3D0EE2F5-EAD7-49F7-B286-5A272DF43E67}" dt="2025-11-14T17:58:45.295" v="3785" actId="1035"/>
          <ac:picMkLst>
            <pc:docMk/>
            <pc:sldMk cId="820369956" sldId="311"/>
            <ac:picMk id="11" creationId="{DA9B3840-1D0B-BF46-FC99-1370F3A34054}"/>
          </ac:picMkLst>
        </pc:picChg>
        <pc:picChg chg="add del mod">
          <ac:chgData name="Di Méo, Mélisa" userId="69caf821-7f1f-4df3-9c53-ab17ac6272ba" providerId="ADAL" clId="{3D0EE2F5-EAD7-49F7-B286-5A272DF43E67}" dt="2025-11-24T15:44:26.534" v="5208" actId="21"/>
          <ac:picMkLst>
            <pc:docMk/>
            <pc:sldMk cId="820369956" sldId="311"/>
            <ac:picMk id="1026" creationId="{BBA46149-C77C-2FC4-4E0A-22E58247203E}"/>
          </ac:picMkLst>
        </pc:picChg>
      </pc:sldChg>
      <pc:sldChg chg="addSp delSp modSp add mod ord">
        <pc:chgData name="Di Méo, Mélisa" userId="69caf821-7f1f-4df3-9c53-ab17ac6272ba" providerId="ADAL" clId="{3D0EE2F5-EAD7-49F7-B286-5A272DF43E67}" dt="2025-11-24T17:24:27.954" v="5415" actId="20577"/>
        <pc:sldMkLst>
          <pc:docMk/>
          <pc:sldMk cId="1854388100" sldId="312"/>
        </pc:sldMkLst>
        <pc:spChg chg="mod">
          <ac:chgData name="Di Méo, Mélisa" userId="69caf821-7f1f-4df3-9c53-ab17ac6272ba" providerId="ADAL" clId="{3D0EE2F5-EAD7-49F7-B286-5A272DF43E67}" dt="2025-11-24T15:38:02.073" v="5200" actId="208"/>
          <ac:spMkLst>
            <pc:docMk/>
            <pc:sldMk cId="1854388100" sldId="312"/>
            <ac:spMk id="2" creationId="{1F2E3B42-F519-0212-BA40-C30AB731F7A0}"/>
          </ac:spMkLst>
        </pc:spChg>
        <pc:spChg chg="mod">
          <ac:chgData name="Di Méo, Mélisa" userId="69caf821-7f1f-4df3-9c53-ab17ac6272ba" providerId="ADAL" clId="{3D0EE2F5-EAD7-49F7-B286-5A272DF43E67}" dt="2025-11-24T17:24:27.954" v="5415" actId="20577"/>
          <ac:spMkLst>
            <pc:docMk/>
            <pc:sldMk cId="1854388100" sldId="312"/>
            <ac:spMk id="3" creationId="{96F08085-A984-9CF3-2160-6DEA0D7ABCCB}"/>
          </ac:spMkLst>
        </pc:spChg>
        <pc:spChg chg="mod">
          <ac:chgData name="Di Méo, Mélisa" userId="69caf821-7f1f-4df3-9c53-ab17ac6272ba" providerId="ADAL" clId="{3D0EE2F5-EAD7-49F7-B286-5A272DF43E67}" dt="2025-11-24T15:36:07.686" v="5157" actId="1035"/>
          <ac:spMkLst>
            <pc:docMk/>
            <pc:sldMk cId="1854388100" sldId="312"/>
            <ac:spMk id="5" creationId="{C2500129-80CB-3583-E095-2A536492B9D0}"/>
          </ac:spMkLst>
        </pc:spChg>
        <pc:spChg chg="add del">
          <ac:chgData name="Di Méo, Mélisa" userId="69caf821-7f1f-4df3-9c53-ab17ac6272ba" providerId="ADAL" clId="{3D0EE2F5-EAD7-49F7-B286-5A272DF43E67}" dt="2025-11-24T15:50:32.051" v="5229" actId="22"/>
          <ac:spMkLst>
            <pc:docMk/>
            <pc:sldMk cId="1854388100" sldId="312"/>
            <ac:spMk id="6" creationId="{63BF5E16-7FB2-BF54-3461-DC61F315EA38}"/>
          </ac:spMkLst>
        </pc:spChg>
        <pc:spChg chg="add">
          <ac:chgData name="Di Méo, Mélisa" userId="69caf821-7f1f-4df3-9c53-ab17ac6272ba" providerId="ADAL" clId="{3D0EE2F5-EAD7-49F7-B286-5A272DF43E67}" dt="2025-11-24T15:56:21.295" v="5240"/>
          <ac:spMkLst>
            <pc:docMk/>
            <pc:sldMk cId="1854388100" sldId="312"/>
            <ac:spMk id="8" creationId="{A216BABA-5047-DCC6-B57C-2621EBA45CA7}"/>
          </ac:spMkLst>
        </pc:spChg>
        <pc:spChg chg="add mod">
          <ac:chgData name="Di Méo, Mélisa" userId="69caf821-7f1f-4df3-9c53-ab17ac6272ba" providerId="ADAL" clId="{3D0EE2F5-EAD7-49F7-B286-5A272DF43E67}" dt="2025-11-24T15:56:43.946" v="5242"/>
          <ac:spMkLst>
            <pc:docMk/>
            <pc:sldMk cId="1854388100" sldId="312"/>
            <ac:spMk id="9" creationId="{4E78AB0F-4DF7-FAB7-A0BF-2CDF60967BBC}"/>
          </ac:spMkLst>
        </pc:spChg>
        <pc:picChg chg="add del mod">
          <ac:chgData name="Di Méo, Mélisa" userId="69caf821-7f1f-4df3-9c53-ab17ac6272ba" providerId="ADAL" clId="{3D0EE2F5-EAD7-49F7-B286-5A272DF43E67}" dt="2025-11-24T15:58:24.638" v="5246"/>
          <ac:picMkLst>
            <pc:docMk/>
            <pc:sldMk cId="1854388100" sldId="312"/>
            <ac:picMk id="7" creationId="{AC5CA9B8-F443-AD56-8046-ED00D2DE1DD3}"/>
          </ac:picMkLst>
        </pc:picChg>
        <pc:picChg chg="add del">
          <ac:chgData name="Di Méo, Mélisa" userId="69caf821-7f1f-4df3-9c53-ab17ac6272ba" providerId="ADAL" clId="{3D0EE2F5-EAD7-49F7-B286-5A272DF43E67}" dt="2025-11-24T15:57:28.581" v="5245" actId="478"/>
          <ac:picMkLst>
            <pc:docMk/>
            <pc:sldMk cId="1854388100" sldId="312"/>
            <ac:picMk id="11" creationId="{23C05DFB-D0BB-D89E-7074-89A7F9F56AB9}"/>
          </ac:picMkLst>
        </pc:picChg>
      </pc:sldChg>
      <pc:sldChg chg="modSp add mod">
        <pc:chgData name="Di Méo, Mélisa" userId="69caf821-7f1f-4df3-9c53-ab17ac6272ba" providerId="ADAL" clId="{3D0EE2F5-EAD7-49F7-B286-5A272DF43E67}" dt="2025-11-24T17:17:42.142" v="5301" actId="20577"/>
        <pc:sldMkLst>
          <pc:docMk/>
          <pc:sldMk cId="220196899" sldId="313"/>
        </pc:sldMkLst>
        <pc:spChg chg="mod">
          <ac:chgData name="Di Méo, Mélisa" userId="69caf821-7f1f-4df3-9c53-ab17ac6272ba" providerId="ADAL" clId="{3D0EE2F5-EAD7-49F7-B286-5A272DF43E67}" dt="2025-11-17T16:52:23.805" v="4250" actId="20577"/>
          <ac:spMkLst>
            <pc:docMk/>
            <pc:sldMk cId="220196899" sldId="313"/>
            <ac:spMk id="2" creationId="{EE5D54DE-5C48-FFF8-F1F9-DD2BC398356B}"/>
          </ac:spMkLst>
        </pc:spChg>
        <pc:spChg chg="mod">
          <ac:chgData name="Di Méo, Mélisa" userId="69caf821-7f1f-4df3-9c53-ab17ac6272ba" providerId="ADAL" clId="{3D0EE2F5-EAD7-49F7-B286-5A272DF43E67}" dt="2025-11-24T17:17:42.142" v="5301" actId="20577"/>
          <ac:spMkLst>
            <pc:docMk/>
            <pc:sldMk cId="220196899" sldId="313"/>
            <ac:spMk id="3" creationId="{8D7589AB-D224-8975-E6FB-10AA3C28EC08}"/>
          </ac:spMkLst>
        </pc:spChg>
      </pc:sldChg>
      <pc:sldChg chg="addSp modSp add mod ord">
        <pc:chgData name="Di Méo, Mélisa" userId="69caf821-7f1f-4df3-9c53-ab17ac6272ba" providerId="ADAL" clId="{3D0EE2F5-EAD7-49F7-B286-5A272DF43E67}" dt="2025-11-24T15:59:52.725" v="5265"/>
        <pc:sldMkLst>
          <pc:docMk/>
          <pc:sldMk cId="1620745563" sldId="314"/>
        </pc:sldMkLst>
        <pc:spChg chg="mod">
          <ac:chgData name="Di Méo, Mélisa" userId="69caf821-7f1f-4df3-9c53-ab17ac6272ba" providerId="ADAL" clId="{3D0EE2F5-EAD7-49F7-B286-5A272DF43E67}" dt="2025-11-24T15:20:24.246" v="4905" actId="20577"/>
          <ac:spMkLst>
            <pc:docMk/>
            <pc:sldMk cId="1620745563" sldId="314"/>
            <ac:spMk id="2" creationId="{298DE3EF-1075-0BAF-EE62-0ECBE9F10D96}"/>
          </ac:spMkLst>
        </pc:spChg>
        <pc:spChg chg="mod">
          <ac:chgData name="Di Méo, Mélisa" userId="69caf821-7f1f-4df3-9c53-ab17ac6272ba" providerId="ADAL" clId="{3D0EE2F5-EAD7-49F7-B286-5A272DF43E67}" dt="2025-11-24T15:27:09.492" v="5011" actId="20577"/>
          <ac:spMkLst>
            <pc:docMk/>
            <pc:sldMk cId="1620745563" sldId="314"/>
            <ac:spMk id="3" creationId="{16DF21B9-257C-BCA0-63EF-2B96F055AB5F}"/>
          </ac:spMkLst>
        </pc:spChg>
        <pc:picChg chg="add mod">
          <ac:chgData name="Di Méo, Mélisa" userId="69caf821-7f1f-4df3-9c53-ab17ac6272ba" providerId="ADAL" clId="{3D0EE2F5-EAD7-49F7-B286-5A272DF43E67}" dt="2025-11-24T15:59:52.725" v="5265"/>
          <ac:picMkLst>
            <pc:docMk/>
            <pc:sldMk cId="1620745563" sldId="314"/>
            <ac:picMk id="5" creationId="{4809415E-F6DB-B026-3551-E041446DC36E}"/>
          </ac:picMkLst>
        </pc:picChg>
      </pc:sldChg>
      <pc:sldChg chg="modSp add mod">
        <pc:chgData name="Di Méo, Mélisa" userId="69caf821-7f1f-4df3-9c53-ab17ac6272ba" providerId="ADAL" clId="{3D0EE2F5-EAD7-49F7-B286-5A272DF43E67}" dt="2025-11-24T17:19:19.481" v="5335" actId="20577"/>
        <pc:sldMkLst>
          <pc:docMk/>
          <pc:sldMk cId="3937630033" sldId="315"/>
        </pc:sldMkLst>
        <pc:spChg chg="mod">
          <ac:chgData name="Di Méo, Mélisa" userId="69caf821-7f1f-4df3-9c53-ab17ac6272ba" providerId="ADAL" clId="{3D0EE2F5-EAD7-49F7-B286-5A272DF43E67}" dt="2025-11-24T17:19:19.481" v="5335" actId="20577"/>
          <ac:spMkLst>
            <pc:docMk/>
            <pc:sldMk cId="3937630033" sldId="315"/>
            <ac:spMk id="3" creationId="{F946F174-5950-56C3-ED89-F471D109926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5B3CB5-0383-444E-9ECA-258933FABB8C}" type="datetimeFigureOut">
              <a:rPr lang="fr-CA" smtClean="0"/>
              <a:t>2025-11-24</a:t>
            </a:fld>
            <a:endParaRPr lang="fr-CA"/>
          </a:p>
        </p:txBody>
      </p:sp>
      <p:sp>
        <p:nvSpPr>
          <p:cNvPr id="4" name="Espace réservé de l'image de diapositiv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9682C0-C943-4963-AA93-D41C6FE203CC}" type="slidenum">
              <a:rPr lang="fr-CA" smtClean="0"/>
              <a:t>‹n°›</a:t>
            </a:fld>
            <a:endParaRPr lang="fr-CA"/>
          </a:p>
        </p:txBody>
      </p:sp>
    </p:spTree>
    <p:extLst>
      <p:ext uri="{BB962C8B-B14F-4D97-AF65-F5344CB8AC3E}">
        <p14:creationId xmlns:p14="http://schemas.microsoft.com/office/powerpoint/2010/main" val="16769659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A69682C0-C943-4963-AA93-D41C6FE203CC}" type="slidenum">
              <a:rPr lang="fr-CA" smtClean="0"/>
              <a:t>1</a:t>
            </a:fld>
            <a:endParaRPr lang="fr-CA"/>
          </a:p>
        </p:txBody>
      </p:sp>
    </p:spTree>
    <p:extLst>
      <p:ext uri="{BB962C8B-B14F-4D97-AF65-F5344CB8AC3E}">
        <p14:creationId xmlns:p14="http://schemas.microsoft.com/office/powerpoint/2010/main" val="17255391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A69682C0-C943-4963-AA93-D41C6FE203CC}" type="slidenum">
              <a:rPr lang="fr-CA" smtClean="0"/>
              <a:t>4</a:t>
            </a:fld>
            <a:endParaRPr lang="fr-CA"/>
          </a:p>
        </p:txBody>
      </p:sp>
    </p:spTree>
    <p:extLst>
      <p:ext uri="{BB962C8B-B14F-4D97-AF65-F5344CB8AC3E}">
        <p14:creationId xmlns:p14="http://schemas.microsoft.com/office/powerpoint/2010/main" val="1537993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06CCA9-5CD2-D85C-58AD-6CAD6071207B}"/>
              </a:ext>
            </a:extLst>
          </p:cNvPr>
          <p:cNvSpPr>
            <a:spLocks noGrp="1"/>
          </p:cNvSpPr>
          <p:nvPr>
            <p:ph type="ctrTitle"/>
          </p:nvPr>
        </p:nvSpPr>
        <p:spPr>
          <a:xfrm>
            <a:off x="1524000" y="1122363"/>
            <a:ext cx="9144000" cy="2387600"/>
          </a:xfrm>
        </p:spPr>
        <p:txBody>
          <a:bodyPr anchor="b"/>
          <a:lstStyle>
            <a:lvl1pPr algn="ctr">
              <a:defRPr sz="6000"/>
            </a:lvl1pPr>
          </a:lstStyle>
          <a:p>
            <a:r>
              <a:rPr lang="fr-CA"/>
              <a:t>Modifier le style du titre</a:t>
            </a:r>
          </a:p>
        </p:txBody>
      </p:sp>
      <p:sp>
        <p:nvSpPr>
          <p:cNvPr id="3" name="Sous-titre 2">
            <a:extLst>
              <a:ext uri="{FF2B5EF4-FFF2-40B4-BE49-F238E27FC236}">
                <a16:creationId xmlns:a16="http://schemas.microsoft.com/office/drawing/2014/main" id="{4D025027-01FC-D73A-415A-6C7B5E332C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CA"/>
              <a:t>Modifier le style des sous-titres du masque</a:t>
            </a:r>
          </a:p>
        </p:txBody>
      </p:sp>
      <p:sp>
        <p:nvSpPr>
          <p:cNvPr id="4" name="Espace réservé de la date 3">
            <a:extLst>
              <a:ext uri="{FF2B5EF4-FFF2-40B4-BE49-F238E27FC236}">
                <a16:creationId xmlns:a16="http://schemas.microsoft.com/office/drawing/2014/main" id="{2596C738-04FB-C2A4-DDBB-511D2642C700}"/>
              </a:ext>
            </a:extLst>
          </p:cNvPr>
          <p:cNvSpPr>
            <a:spLocks noGrp="1"/>
          </p:cNvSpPr>
          <p:nvPr>
            <p:ph type="dt" sz="half" idx="10"/>
          </p:nvPr>
        </p:nvSpPr>
        <p:spPr/>
        <p:txBody>
          <a:bodyPr/>
          <a:lstStyle/>
          <a:p>
            <a:fld id="{E02BEBE9-E4B1-4020-AB8A-1715CE2DB7D2}" type="datetimeFigureOut">
              <a:rPr lang="fr-CA" smtClean="0"/>
              <a:t>2025-11-24</a:t>
            </a:fld>
            <a:endParaRPr lang="fr-CA"/>
          </a:p>
        </p:txBody>
      </p:sp>
      <p:sp>
        <p:nvSpPr>
          <p:cNvPr id="5" name="Espace réservé du pied de page 4">
            <a:extLst>
              <a:ext uri="{FF2B5EF4-FFF2-40B4-BE49-F238E27FC236}">
                <a16:creationId xmlns:a16="http://schemas.microsoft.com/office/drawing/2014/main" id="{E99776FD-275D-144F-C001-7A8799F15363}"/>
              </a:ext>
            </a:extLst>
          </p:cNvPr>
          <p:cNvSpPr>
            <a:spLocks noGrp="1"/>
          </p:cNvSpPr>
          <p:nvPr>
            <p:ph type="ftr" sz="quarter" idx="11"/>
          </p:nvPr>
        </p:nvSpPr>
        <p:spPr/>
        <p:txBody>
          <a:bodyPr/>
          <a:lstStyle/>
          <a:p>
            <a:r>
              <a:rPr lang="fr-CA"/>
              <a:t>Dernière mise à jour: 28-10-2025 </a:t>
            </a:r>
          </a:p>
        </p:txBody>
      </p:sp>
      <p:sp>
        <p:nvSpPr>
          <p:cNvPr id="6" name="Espace réservé du numéro de diapositive 5">
            <a:extLst>
              <a:ext uri="{FF2B5EF4-FFF2-40B4-BE49-F238E27FC236}">
                <a16:creationId xmlns:a16="http://schemas.microsoft.com/office/drawing/2014/main" id="{E1EAF3D9-ABB8-2C2D-54AF-0633717B46D5}"/>
              </a:ext>
            </a:extLst>
          </p:cNvPr>
          <p:cNvSpPr>
            <a:spLocks noGrp="1"/>
          </p:cNvSpPr>
          <p:nvPr>
            <p:ph type="sldNum" sz="quarter" idx="12"/>
          </p:nvPr>
        </p:nvSpPr>
        <p:spPr/>
        <p:txBody>
          <a:bodyPr/>
          <a:lstStyle/>
          <a:p>
            <a:fld id="{990C68C3-9E15-4EEF-AD10-B3DD3CA3C358}" type="slidenum">
              <a:rPr lang="fr-CA" smtClean="0"/>
              <a:t>‹n°›</a:t>
            </a:fld>
            <a:endParaRPr lang="fr-CA"/>
          </a:p>
        </p:txBody>
      </p:sp>
    </p:spTree>
    <p:extLst>
      <p:ext uri="{BB962C8B-B14F-4D97-AF65-F5344CB8AC3E}">
        <p14:creationId xmlns:p14="http://schemas.microsoft.com/office/powerpoint/2010/main" val="1424969434"/>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46EDC8-E1F5-3AE1-6CA2-06A56259F571}"/>
              </a:ext>
            </a:extLst>
          </p:cNvPr>
          <p:cNvSpPr>
            <a:spLocks noGrp="1"/>
          </p:cNvSpPr>
          <p:nvPr>
            <p:ph type="title"/>
          </p:nvPr>
        </p:nvSpPr>
        <p:spPr/>
        <p:txBody>
          <a:bodyPr/>
          <a:lstStyle/>
          <a:p>
            <a:r>
              <a:rPr lang="fr-CA"/>
              <a:t>Modifier le style du titre</a:t>
            </a:r>
          </a:p>
        </p:txBody>
      </p:sp>
      <p:sp>
        <p:nvSpPr>
          <p:cNvPr id="3" name="Espace réservé du texte vertical 2">
            <a:extLst>
              <a:ext uri="{FF2B5EF4-FFF2-40B4-BE49-F238E27FC236}">
                <a16:creationId xmlns:a16="http://schemas.microsoft.com/office/drawing/2014/main" id="{C407D9D2-E035-96A9-A297-CAECC875BD66}"/>
              </a:ext>
            </a:extLst>
          </p:cNvPr>
          <p:cNvSpPr>
            <a:spLocks noGrp="1"/>
          </p:cNvSpPr>
          <p:nvPr>
            <p:ph type="body" orient="vert" idx="1"/>
          </p:nvPr>
        </p:nvSpPr>
        <p:spPr/>
        <p:txBody>
          <a:bodyPr vert="eaVert"/>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e la date 3">
            <a:extLst>
              <a:ext uri="{FF2B5EF4-FFF2-40B4-BE49-F238E27FC236}">
                <a16:creationId xmlns:a16="http://schemas.microsoft.com/office/drawing/2014/main" id="{165EB8C0-4220-1ECA-132B-5A9206684D0B}"/>
              </a:ext>
            </a:extLst>
          </p:cNvPr>
          <p:cNvSpPr>
            <a:spLocks noGrp="1"/>
          </p:cNvSpPr>
          <p:nvPr>
            <p:ph type="dt" sz="half" idx="10"/>
          </p:nvPr>
        </p:nvSpPr>
        <p:spPr/>
        <p:txBody>
          <a:bodyPr/>
          <a:lstStyle/>
          <a:p>
            <a:fld id="{E02BEBE9-E4B1-4020-AB8A-1715CE2DB7D2}" type="datetimeFigureOut">
              <a:rPr lang="fr-CA" smtClean="0"/>
              <a:t>2025-11-24</a:t>
            </a:fld>
            <a:endParaRPr lang="fr-CA"/>
          </a:p>
        </p:txBody>
      </p:sp>
      <p:sp>
        <p:nvSpPr>
          <p:cNvPr id="5" name="Espace réservé du pied de page 4">
            <a:extLst>
              <a:ext uri="{FF2B5EF4-FFF2-40B4-BE49-F238E27FC236}">
                <a16:creationId xmlns:a16="http://schemas.microsoft.com/office/drawing/2014/main" id="{6BB1190D-914C-A008-D85F-568C1BBB66D8}"/>
              </a:ext>
            </a:extLst>
          </p:cNvPr>
          <p:cNvSpPr>
            <a:spLocks noGrp="1"/>
          </p:cNvSpPr>
          <p:nvPr>
            <p:ph type="ftr" sz="quarter" idx="11"/>
          </p:nvPr>
        </p:nvSpPr>
        <p:spPr/>
        <p:txBody>
          <a:bodyPr/>
          <a:lstStyle/>
          <a:p>
            <a:r>
              <a:rPr lang="fr-CA"/>
              <a:t>Dernière mise à jour: 28-10-2025 </a:t>
            </a:r>
          </a:p>
        </p:txBody>
      </p:sp>
      <p:sp>
        <p:nvSpPr>
          <p:cNvPr id="6" name="Espace réservé du numéro de diapositive 5">
            <a:extLst>
              <a:ext uri="{FF2B5EF4-FFF2-40B4-BE49-F238E27FC236}">
                <a16:creationId xmlns:a16="http://schemas.microsoft.com/office/drawing/2014/main" id="{F21F1EEB-F034-6627-3841-66B4AFA2D4B8}"/>
              </a:ext>
            </a:extLst>
          </p:cNvPr>
          <p:cNvSpPr>
            <a:spLocks noGrp="1"/>
          </p:cNvSpPr>
          <p:nvPr>
            <p:ph type="sldNum" sz="quarter" idx="12"/>
          </p:nvPr>
        </p:nvSpPr>
        <p:spPr/>
        <p:txBody>
          <a:bodyPr/>
          <a:lstStyle/>
          <a:p>
            <a:fld id="{990C68C3-9E15-4EEF-AD10-B3DD3CA3C358}" type="slidenum">
              <a:rPr lang="fr-CA" smtClean="0"/>
              <a:t>‹n°›</a:t>
            </a:fld>
            <a:endParaRPr lang="fr-CA"/>
          </a:p>
        </p:txBody>
      </p:sp>
    </p:spTree>
    <p:extLst>
      <p:ext uri="{BB962C8B-B14F-4D97-AF65-F5344CB8AC3E}">
        <p14:creationId xmlns:p14="http://schemas.microsoft.com/office/powerpoint/2010/main" val="52815565"/>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7C080CD9-201D-D8CE-D787-72E30D8D9B25}"/>
              </a:ext>
            </a:extLst>
          </p:cNvPr>
          <p:cNvSpPr>
            <a:spLocks noGrp="1"/>
          </p:cNvSpPr>
          <p:nvPr>
            <p:ph type="title" orient="vert"/>
          </p:nvPr>
        </p:nvSpPr>
        <p:spPr>
          <a:xfrm>
            <a:off x="8724900" y="365125"/>
            <a:ext cx="2628900" cy="5811838"/>
          </a:xfrm>
        </p:spPr>
        <p:txBody>
          <a:bodyPr vert="eaVert"/>
          <a:lstStyle/>
          <a:p>
            <a:r>
              <a:rPr lang="fr-CA"/>
              <a:t>Modifier le style du titre</a:t>
            </a:r>
          </a:p>
        </p:txBody>
      </p:sp>
      <p:sp>
        <p:nvSpPr>
          <p:cNvPr id="3" name="Espace réservé du texte vertical 2">
            <a:extLst>
              <a:ext uri="{FF2B5EF4-FFF2-40B4-BE49-F238E27FC236}">
                <a16:creationId xmlns:a16="http://schemas.microsoft.com/office/drawing/2014/main" id="{03A68B3C-8A4C-E8BB-8CF1-EA5D76DA79B3}"/>
              </a:ext>
            </a:extLst>
          </p:cNvPr>
          <p:cNvSpPr>
            <a:spLocks noGrp="1"/>
          </p:cNvSpPr>
          <p:nvPr>
            <p:ph type="body" orient="vert" idx="1"/>
          </p:nvPr>
        </p:nvSpPr>
        <p:spPr>
          <a:xfrm>
            <a:off x="838200" y="365125"/>
            <a:ext cx="7734300" cy="5811838"/>
          </a:xfrm>
        </p:spPr>
        <p:txBody>
          <a:bodyPr vert="eaVert"/>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e la date 3">
            <a:extLst>
              <a:ext uri="{FF2B5EF4-FFF2-40B4-BE49-F238E27FC236}">
                <a16:creationId xmlns:a16="http://schemas.microsoft.com/office/drawing/2014/main" id="{A8497730-A671-7A24-F319-2714EC05AF99}"/>
              </a:ext>
            </a:extLst>
          </p:cNvPr>
          <p:cNvSpPr>
            <a:spLocks noGrp="1"/>
          </p:cNvSpPr>
          <p:nvPr>
            <p:ph type="dt" sz="half" idx="10"/>
          </p:nvPr>
        </p:nvSpPr>
        <p:spPr/>
        <p:txBody>
          <a:bodyPr/>
          <a:lstStyle/>
          <a:p>
            <a:fld id="{E02BEBE9-E4B1-4020-AB8A-1715CE2DB7D2}" type="datetimeFigureOut">
              <a:rPr lang="fr-CA" smtClean="0"/>
              <a:t>2025-11-24</a:t>
            </a:fld>
            <a:endParaRPr lang="fr-CA"/>
          </a:p>
        </p:txBody>
      </p:sp>
      <p:sp>
        <p:nvSpPr>
          <p:cNvPr id="5" name="Espace réservé du pied de page 4">
            <a:extLst>
              <a:ext uri="{FF2B5EF4-FFF2-40B4-BE49-F238E27FC236}">
                <a16:creationId xmlns:a16="http://schemas.microsoft.com/office/drawing/2014/main" id="{C7C277AD-23A2-1A82-F3A3-1D746412D183}"/>
              </a:ext>
            </a:extLst>
          </p:cNvPr>
          <p:cNvSpPr>
            <a:spLocks noGrp="1"/>
          </p:cNvSpPr>
          <p:nvPr>
            <p:ph type="ftr" sz="quarter" idx="11"/>
          </p:nvPr>
        </p:nvSpPr>
        <p:spPr/>
        <p:txBody>
          <a:bodyPr/>
          <a:lstStyle/>
          <a:p>
            <a:r>
              <a:rPr lang="fr-CA"/>
              <a:t>Dernière mise à jour: 28-10-2025 </a:t>
            </a:r>
          </a:p>
        </p:txBody>
      </p:sp>
      <p:sp>
        <p:nvSpPr>
          <p:cNvPr id="6" name="Espace réservé du numéro de diapositive 5">
            <a:extLst>
              <a:ext uri="{FF2B5EF4-FFF2-40B4-BE49-F238E27FC236}">
                <a16:creationId xmlns:a16="http://schemas.microsoft.com/office/drawing/2014/main" id="{7464A598-9EF5-A01A-3F2D-A2AE9D391806}"/>
              </a:ext>
            </a:extLst>
          </p:cNvPr>
          <p:cNvSpPr>
            <a:spLocks noGrp="1"/>
          </p:cNvSpPr>
          <p:nvPr>
            <p:ph type="sldNum" sz="quarter" idx="12"/>
          </p:nvPr>
        </p:nvSpPr>
        <p:spPr/>
        <p:txBody>
          <a:bodyPr/>
          <a:lstStyle/>
          <a:p>
            <a:fld id="{990C68C3-9E15-4EEF-AD10-B3DD3CA3C358}" type="slidenum">
              <a:rPr lang="fr-CA" smtClean="0"/>
              <a:t>‹n°›</a:t>
            </a:fld>
            <a:endParaRPr lang="fr-CA"/>
          </a:p>
        </p:txBody>
      </p:sp>
    </p:spTree>
    <p:extLst>
      <p:ext uri="{BB962C8B-B14F-4D97-AF65-F5344CB8AC3E}">
        <p14:creationId xmlns:p14="http://schemas.microsoft.com/office/powerpoint/2010/main" val="1549463112"/>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02C0F9-B14D-CC31-1357-BE7D948F2475}"/>
              </a:ext>
            </a:extLst>
          </p:cNvPr>
          <p:cNvSpPr>
            <a:spLocks noGrp="1"/>
          </p:cNvSpPr>
          <p:nvPr>
            <p:ph type="title"/>
          </p:nvPr>
        </p:nvSpPr>
        <p:spPr/>
        <p:txBody>
          <a:bodyPr/>
          <a:lstStyle/>
          <a:p>
            <a:r>
              <a:rPr lang="fr-CA"/>
              <a:t>Modifier le style du titre</a:t>
            </a:r>
          </a:p>
        </p:txBody>
      </p:sp>
      <p:sp>
        <p:nvSpPr>
          <p:cNvPr id="3" name="Espace réservé du contenu 2">
            <a:extLst>
              <a:ext uri="{FF2B5EF4-FFF2-40B4-BE49-F238E27FC236}">
                <a16:creationId xmlns:a16="http://schemas.microsoft.com/office/drawing/2014/main" id="{42D759BB-0B63-B64C-5BE7-56D025F2B708}"/>
              </a:ext>
            </a:extLst>
          </p:cNvPr>
          <p:cNvSpPr>
            <a:spLocks noGrp="1"/>
          </p:cNvSpPr>
          <p:nvPr>
            <p:ph idx="1"/>
          </p:nvPr>
        </p:nvSpPr>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e la date 3">
            <a:extLst>
              <a:ext uri="{FF2B5EF4-FFF2-40B4-BE49-F238E27FC236}">
                <a16:creationId xmlns:a16="http://schemas.microsoft.com/office/drawing/2014/main" id="{D04DC9EB-BBE4-9093-8DCC-5BE950510A4F}"/>
              </a:ext>
            </a:extLst>
          </p:cNvPr>
          <p:cNvSpPr>
            <a:spLocks noGrp="1"/>
          </p:cNvSpPr>
          <p:nvPr>
            <p:ph type="dt" sz="half" idx="10"/>
          </p:nvPr>
        </p:nvSpPr>
        <p:spPr/>
        <p:txBody>
          <a:bodyPr/>
          <a:lstStyle/>
          <a:p>
            <a:fld id="{E02BEBE9-E4B1-4020-AB8A-1715CE2DB7D2}" type="datetimeFigureOut">
              <a:rPr lang="fr-CA" smtClean="0"/>
              <a:t>2025-11-24</a:t>
            </a:fld>
            <a:endParaRPr lang="fr-CA"/>
          </a:p>
        </p:txBody>
      </p:sp>
      <p:sp>
        <p:nvSpPr>
          <p:cNvPr id="5" name="Espace réservé du pied de page 4">
            <a:extLst>
              <a:ext uri="{FF2B5EF4-FFF2-40B4-BE49-F238E27FC236}">
                <a16:creationId xmlns:a16="http://schemas.microsoft.com/office/drawing/2014/main" id="{10039C7C-F617-3663-F341-23A8A12FE5CE}"/>
              </a:ext>
            </a:extLst>
          </p:cNvPr>
          <p:cNvSpPr>
            <a:spLocks noGrp="1"/>
          </p:cNvSpPr>
          <p:nvPr>
            <p:ph type="ftr" sz="quarter" idx="11"/>
          </p:nvPr>
        </p:nvSpPr>
        <p:spPr/>
        <p:txBody>
          <a:bodyPr/>
          <a:lstStyle/>
          <a:p>
            <a:r>
              <a:rPr lang="fr-CA"/>
              <a:t>Dernière mise à jour: 28-10-2025 </a:t>
            </a:r>
          </a:p>
        </p:txBody>
      </p:sp>
      <p:sp>
        <p:nvSpPr>
          <p:cNvPr id="6" name="Espace réservé du numéro de diapositive 5">
            <a:extLst>
              <a:ext uri="{FF2B5EF4-FFF2-40B4-BE49-F238E27FC236}">
                <a16:creationId xmlns:a16="http://schemas.microsoft.com/office/drawing/2014/main" id="{0A189976-A472-3AC3-4FC2-3AAAD2507FA2}"/>
              </a:ext>
            </a:extLst>
          </p:cNvPr>
          <p:cNvSpPr>
            <a:spLocks noGrp="1"/>
          </p:cNvSpPr>
          <p:nvPr>
            <p:ph type="sldNum" sz="quarter" idx="12"/>
          </p:nvPr>
        </p:nvSpPr>
        <p:spPr/>
        <p:txBody>
          <a:bodyPr/>
          <a:lstStyle/>
          <a:p>
            <a:fld id="{990C68C3-9E15-4EEF-AD10-B3DD3CA3C358}" type="slidenum">
              <a:rPr lang="fr-CA" smtClean="0"/>
              <a:t>‹n°›</a:t>
            </a:fld>
            <a:endParaRPr lang="fr-CA"/>
          </a:p>
        </p:txBody>
      </p:sp>
    </p:spTree>
    <p:extLst>
      <p:ext uri="{BB962C8B-B14F-4D97-AF65-F5344CB8AC3E}">
        <p14:creationId xmlns:p14="http://schemas.microsoft.com/office/powerpoint/2010/main" val="1654550430"/>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54B33F-A986-A741-98FA-1D327B07F064}"/>
              </a:ext>
            </a:extLst>
          </p:cNvPr>
          <p:cNvSpPr>
            <a:spLocks noGrp="1"/>
          </p:cNvSpPr>
          <p:nvPr>
            <p:ph type="title"/>
          </p:nvPr>
        </p:nvSpPr>
        <p:spPr>
          <a:xfrm>
            <a:off x="831850" y="1709738"/>
            <a:ext cx="10515600" cy="2852737"/>
          </a:xfrm>
        </p:spPr>
        <p:txBody>
          <a:bodyPr anchor="b"/>
          <a:lstStyle>
            <a:lvl1pPr>
              <a:defRPr sz="6000"/>
            </a:lvl1pPr>
          </a:lstStyle>
          <a:p>
            <a:r>
              <a:rPr lang="fr-CA"/>
              <a:t>Modifier le style du titre</a:t>
            </a:r>
          </a:p>
        </p:txBody>
      </p:sp>
      <p:sp>
        <p:nvSpPr>
          <p:cNvPr id="3" name="Espace réservé du texte 2">
            <a:extLst>
              <a:ext uri="{FF2B5EF4-FFF2-40B4-BE49-F238E27FC236}">
                <a16:creationId xmlns:a16="http://schemas.microsoft.com/office/drawing/2014/main" id="{33CE8E25-B2A7-E62B-E9F1-5D0A53180F4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CA"/>
              <a:t>Cliquez pour modifier les styles du texte du masque</a:t>
            </a:r>
          </a:p>
        </p:txBody>
      </p:sp>
      <p:sp>
        <p:nvSpPr>
          <p:cNvPr id="4" name="Espace réservé de la date 3">
            <a:extLst>
              <a:ext uri="{FF2B5EF4-FFF2-40B4-BE49-F238E27FC236}">
                <a16:creationId xmlns:a16="http://schemas.microsoft.com/office/drawing/2014/main" id="{F76CAEB2-32B7-0E9B-5293-7061836277AF}"/>
              </a:ext>
            </a:extLst>
          </p:cNvPr>
          <p:cNvSpPr>
            <a:spLocks noGrp="1"/>
          </p:cNvSpPr>
          <p:nvPr>
            <p:ph type="dt" sz="half" idx="10"/>
          </p:nvPr>
        </p:nvSpPr>
        <p:spPr/>
        <p:txBody>
          <a:bodyPr/>
          <a:lstStyle/>
          <a:p>
            <a:fld id="{E02BEBE9-E4B1-4020-AB8A-1715CE2DB7D2}" type="datetimeFigureOut">
              <a:rPr lang="fr-CA" smtClean="0"/>
              <a:t>2025-11-24</a:t>
            </a:fld>
            <a:endParaRPr lang="fr-CA"/>
          </a:p>
        </p:txBody>
      </p:sp>
      <p:sp>
        <p:nvSpPr>
          <p:cNvPr id="5" name="Espace réservé du pied de page 4">
            <a:extLst>
              <a:ext uri="{FF2B5EF4-FFF2-40B4-BE49-F238E27FC236}">
                <a16:creationId xmlns:a16="http://schemas.microsoft.com/office/drawing/2014/main" id="{203855B3-71E3-CADD-09F6-390CB61EBD81}"/>
              </a:ext>
            </a:extLst>
          </p:cNvPr>
          <p:cNvSpPr>
            <a:spLocks noGrp="1"/>
          </p:cNvSpPr>
          <p:nvPr>
            <p:ph type="ftr" sz="quarter" idx="11"/>
          </p:nvPr>
        </p:nvSpPr>
        <p:spPr/>
        <p:txBody>
          <a:bodyPr/>
          <a:lstStyle/>
          <a:p>
            <a:r>
              <a:rPr lang="fr-CA"/>
              <a:t>Dernière mise à jour: 28-10-2025 </a:t>
            </a:r>
          </a:p>
        </p:txBody>
      </p:sp>
      <p:sp>
        <p:nvSpPr>
          <p:cNvPr id="6" name="Espace réservé du numéro de diapositive 5">
            <a:extLst>
              <a:ext uri="{FF2B5EF4-FFF2-40B4-BE49-F238E27FC236}">
                <a16:creationId xmlns:a16="http://schemas.microsoft.com/office/drawing/2014/main" id="{00836D22-E9CE-9480-D64B-14DF71ABB8A6}"/>
              </a:ext>
            </a:extLst>
          </p:cNvPr>
          <p:cNvSpPr>
            <a:spLocks noGrp="1"/>
          </p:cNvSpPr>
          <p:nvPr>
            <p:ph type="sldNum" sz="quarter" idx="12"/>
          </p:nvPr>
        </p:nvSpPr>
        <p:spPr/>
        <p:txBody>
          <a:bodyPr/>
          <a:lstStyle/>
          <a:p>
            <a:fld id="{990C68C3-9E15-4EEF-AD10-B3DD3CA3C358}" type="slidenum">
              <a:rPr lang="fr-CA" smtClean="0"/>
              <a:t>‹n°›</a:t>
            </a:fld>
            <a:endParaRPr lang="fr-CA"/>
          </a:p>
        </p:txBody>
      </p:sp>
    </p:spTree>
    <p:extLst>
      <p:ext uri="{BB962C8B-B14F-4D97-AF65-F5344CB8AC3E}">
        <p14:creationId xmlns:p14="http://schemas.microsoft.com/office/powerpoint/2010/main" val="742372003"/>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1490EA-3284-4259-46A7-DC02DA6FE95D}"/>
              </a:ext>
            </a:extLst>
          </p:cNvPr>
          <p:cNvSpPr>
            <a:spLocks noGrp="1"/>
          </p:cNvSpPr>
          <p:nvPr>
            <p:ph type="title"/>
          </p:nvPr>
        </p:nvSpPr>
        <p:spPr/>
        <p:txBody>
          <a:bodyPr/>
          <a:lstStyle/>
          <a:p>
            <a:r>
              <a:rPr lang="fr-CA"/>
              <a:t>Modifier le style du titre</a:t>
            </a:r>
          </a:p>
        </p:txBody>
      </p:sp>
      <p:sp>
        <p:nvSpPr>
          <p:cNvPr id="3" name="Espace réservé du contenu 2">
            <a:extLst>
              <a:ext uri="{FF2B5EF4-FFF2-40B4-BE49-F238E27FC236}">
                <a16:creationId xmlns:a16="http://schemas.microsoft.com/office/drawing/2014/main" id="{9CA0A967-7737-C751-D233-7C99EC13E010}"/>
              </a:ext>
            </a:extLst>
          </p:cNvPr>
          <p:cNvSpPr>
            <a:spLocks noGrp="1"/>
          </p:cNvSpPr>
          <p:nvPr>
            <p:ph sz="half" idx="1"/>
          </p:nvPr>
        </p:nvSpPr>
        <p:spPr>
          <a:xfrm>
            <a:off x="838200" y="1825625"/>
            <a:ext cx="5181600" cy="4351338"/>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u contenu 3">
            <a:extLst>
              <a:ext uri="{FF2B5EF4-FFF2-40B4-BE49-F238E27FC236}">
                <a16:creationId xmlns:a16="http://schemas.microsoft.com/office/drawing/2014/main" id="{0D164CD8-F1B7-B938-DF7E-066EA663BA90}"/>
              </a:ext>
            </a:extLst>
          </p:cNvPr>
          <p:cNvSpPr>
            <a:spLocks noGrp="1"/>
          </p:cNvSpPr>
          <p:nvPr>
            <p:ph sz="half" idx="2"/>
          </p:nvPr>
        </p:nvSpPr>
        <p:spPr>
          <a:xfrm>
            <a:off x="6172200" y="1825625"/>
            <a:ext cx="5181600" cy="4351338"/>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5" name="Espace réservé de la date 4">
            <a:extLst>
              <a:ext uri="{FF2B5EF4-FFF2-40B4-BE49-F238E27FC236}">
                <a16:creationId xmlns:a16="http://schemas.microsoft.com/office/drawing/2014/main" id="{92C9A024-A944-CCC2-A3B6-36740AE9CAE5}"/>
              </a:ext>
            </a:extLst>
          </p:cNvPr>
          <p:cNvSpPr>
            <a:spLocks noGrp="1"/>
          </p:cNvSpPr>
          <p:nvPr>
            <p:ph type="dt" sz="half" idx="10"/>
          </p:nvPr>
        </p:nvSpPr>
        <p:spPr/>
        <p:txBody>
          <a:bodyPr/>
          <a:lstStyle/>
          <a:p>
            <a:fld id="{E02BEBE9-E4B1-4020-AB8A-1715CE2DB7D2}" type="datetimeFigureOut">
              <a:rPr lang="fr-CA" smtClean="0"/>
              <a:t>2025-11-24</a:t>
            </a:fld>
            <a:endParaRPr lang="fr-CA"/>
          </a:p>
        </p:txBody>
      </p:sp>
      <p:sp>
        <p:nvSpPr>
          <p:cNvPr id="6" name="Espace réservé du pied de page 5">
            <a:extLst>
              <a:ext uri="{FF2B5EF4-FFF2-40B4-BE49-F238E27FC236}">
                <a16:creationId xmlns:a16="http://schemas.microsoft.com/office/drawing/2014/main" id="{EB7ADC56-712B-9DED-930D-7C5EC33D5439}"/>
              </a:ext>
            </a:extLst>
          </p:cNvPr>
          <p:cNvSpPr>
            <a:spLocks noGrp="1"/>
          </p:cNvSpPr>
          <p:nvPr>
            <p:ph type="ftr" sz="quarter" idx="11"/>
          </p:nvPr>
        </p:nvSpPr>
        <p:spPr/>
        <p:txBody>
          <a:bodyPr/>
          <a:lstStyle/>
          <a:p>
            <a:r>
              <a:rPr lang="fr-CA"/>
              <a:t>Dernière mise à jour: 28-10-2025 </a:t>
            </a:r>
          </a:p>
        </p:txBody>
      </p:sp>
      <p:sp>
        <p:nvSpPr>
          <p:cNvPr id="7" name="Espace réservé du numéro de diapositive 6">
            <a:extLst>
              <a:ext uri="{FF2B5EF4-FFF2-40B4-BE49-F238E27FC236}">
                <a16:creationId xmlns:a16="http://schemas.microsoft.com/office/drawing/2014/main" id="{AAB221EE-032F-D8EF-16D1-22FAE1E8C50E}"/>
              </a:ext>
            </a:extLst>
          </p:cNvPr>
          <p:cNvSpPr>
            <a:spLocks noGrp="1"/>
          </p:cNvSpPr>
          <p:nvPr>
            <p:ph type="sldNum" sz="quarter" idx="12"/>
          </p:nvPr>
        </p:nvSpPr>
        <p:spPr/>
        <p:txBody>
          <a:bodyPr/>
          <a:lstStyle/>
          <a:p>
            <a:fld id="{990C68C3-9E15-4EEF-AD10-B3DD3CA3C358}" type="slidenum">
              <a:rPr lang="fr-CA" smtClean="0"/>
              <a:t>‹n°›</a:t>
            </a:fld>
            <a:endParaRPr lang="fr-CA"/>
          </a:p>
        </p:txBody>
      </p:sp>
    </p:spTree>
    <p:extLst>
      <p:ext uri="{BB962C8B-B14F-4D97-AF65-F5344CB8AC3E}">
        <p14:creationId xmlns:p14="http://schemas.microsoft.com/office/powerpoint/2010/main" val="4192202565"/>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2BC54C-0BF0-8A67-C1A6-BA066AA74D47}"/>
              </a:ext>
            </a:extLst>
          </p:cNvPr>
          <p:cNvSpPr>
            <a:spLocks noGrp="1"/>
          </p:cNvSpPr>
          <p:nvPr>
            <p:ph type="title"/>
          </p:nvPr>
        </p:nvSpPr>
        <p:spPr>
          <a:xfrm>
            <a:off x="839788" y="365125"/>
            <a:ext cx="10515600" cy="1325563"/>
          </a:xfrm>
        </p:spPr>
        <p:txBody>
          <a:bodyPr/>
          <a:lstStyle/>
          <a:p>
            <a:r>
              <a:rPr lang="fr-CA"/>
              <a:t>Modifier le style du titre</a:t>
            </a:r>
          </a:p>
        </p:txBody>
      </p:sp>
      <p:sp>
        <p:nvSpPr>
          <p:cNvPr id="3" name="Espace réservé du texte 2">
            <a:extLst>
              <a:ext uri="{FF2B5EF4-FFF2-40B4-BE49-F238E27FC236}">
                <a16:creationId xmlns:a16="http://schemas.microsoft.com/office/drawing/2014/main" id="{9CC21D64-2F90-EBAE-1FAA-0421C3AF8C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Cliquez pour modifier les styles du texte du masque</a:t>
            </a:r>
          </a:p>
        </p:txBody>
      </p:sp>
      <p:sp>
        <p:nvSpPr>
          <p:cNvPr id="4" name="Espace réservé du contenu 3">
            <a:extLst>
              <a:ext uri="{FF2B5EF4-FFF2-40B4-BE49-F238E27FC236}">
                <a16:creationId xmlns:a16="http://schemas.microsoft.com/office/drawing/2014/main" id="{D06ACB50-A795-57B3-A6CF-EC60DE97515B}"/>
              </a:ext>
            </a:extLst>
          </p:cNvPr>
          <p:cNvSpPr>
            <a:spLocks noGrp="1"/>
          </p:cNvSpPr>
          <p:nvPr>
            <p:ph sz="half" idx="2"/>
          </p:nvPr>
        </p:nvSpPr>
        <p:spPr>
          <a:xfrm>
            <a:off x="839788" y="2505075"/>
            <a:ext cx="5157787" cy="3684588"/>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5" name="Espace réservé du texte 4">
            <a:extLst>
              <a:ext uri="{FF2B5EF4-FFF2-40B4-BE49-F238E27FC236}">
                <a16:creationId xmlns:a16="http://schemas.microsoft.com/office/drawing/2014/main" id="{EC630E21-913E-666B-C8C2-F5CA7C3AEF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Cliquez pour modifier les styles du texte du masque</a:t>
            </a:r>
          </a:p>
        </p:txBody>
      </p:sp>
      <p:sp>
        <p:nvSpPr>
          <p:cNvPr id="6" name="Espace réservé du contenu 5">
            <a:extLst>
              <a:ext uri="{FF2B5EF4-FFF2-40B4-BE49-F238E27FC236}">
                <a16:creationId xmlns:a16="http://schemas.microsoft.com/office/drawing/2014/main" id="{75864302-E68A-1871-34F5-CBFD3D664D7A}"/>
              </a:ext>
            </a:extLst>
          </p:cNvPr>
          <p:cNvSpPr>
            <a:spLocks noGrp="1"/>
          </p:cNvSpPr>
          <p:nvPr>
            <p:ph sz="quarter" idx="4"/>
          </p:nvPr>
        </p:nvSpPr>
        <p:spPr>
          <a:xfrm>
            <a:off x="6172200" y="2505075"/>
            <a:ext cx="5183188" cy="3684588"/>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7" name="Espace réservé de la date 6">
            <a:extLst>
              <a:ext uri="{FF2B5EF4-FFF2-40B4-BE49-F238E27FC236}">
                <a16:creationId xmlns:a16="http://schemas.microsoft.com/office/drawing/2014/main" id="{B7F988E8-F788-A62B-D73F-75E3C3FA7C41}"/>
              </a:ext>
            </a:extLst>
          </p:cNvPr>
          <p:cNvSpPr>
            <a:spLocks noGrp="1"/>
          </p:cNvSpPr>
          <p:nvPr>
            <p:ph type="dt" sz="half" idx="10"/>
          </p:nvPr>
        </p:nvSpPr>
        <p:spPr/>
        <p:txBody>
          <a:bodyPr/>
          <a:lstStyle/>
          <a:p>
            <a:fld id="{E02BEBE9-E4B1-4020-AB8A-1715CE2DB7D2}" type="datetimeFigureOut">
              <a:rPr lang="fr-CA" smtClean="0"/>
              <a:t>2025-11-24</a:t>
            </a:fld>
            <a:endParaRPr lang="fr-CA"/>
          </a:p>
        </p:txBody>
      </p:sp>
      <p:sp>
        <p:nvSpPr>
          <p:cNvPr id="8" name="Espace réservé du pied de page 7">
            <a:extLst>
              <a:ext uri="{FF2B5EF4-FFF2-40B4-BE49-F238E27FC236}">
                <a16:creationId xmlns:a16="http://schemas.microsoft.com/office/drawing/2014/main" id="{C210BF99-0FC0-B0A5-D319-483602A844A1}"/>
              </a:ext>
            </a:extLst>
          </p:cNvPr>
          <p:cNvSpPr>
            <a:spLocks noGrp="1"/>
          </p:cNvSpPr>
          <p:nvPr>
            <p:ph type="ftr" sz="quarter" idx="11"/>
          </p:nvPr>
        </p:nvSpPr>
        <p:spPr/>
        <p:txBody>
          <a:bodyPr/>
          <a:lstStyle/>
          <a:p>
            <a:r>
              <a:rPr lang="fr-CA"/>
              <a:t>Dernière mise à jour: 28-10-2025 </a:t>
            </a:r>
          </a:p>
        </p:txBody>
      </p:sp>
      <p:sp>
        <p:nvSpPr>
          <p:cNvPr id="9" name="Espace réservé du numéro de diapositive 8">
            <a:extLst>
              <a:ext uri="{FF2B5EF4-FFF2-40B4-BE49-F238E27FC236}">
                <a16:creationId xmlns:a16="http://schemas.microsoft.com/office/drawing/2014/main" id="{220DA267-09F1-F7F1-65E7-2EE0A680DA4F}"/>
              </a:ext>
            </a:extLst>
          </p:cNvPr>
          <p:cNvSpPr>
            <a:spLocks noGrp="1"/>
          </p:cNvSpPr>
          <p:nvPr>
            <p:ph type="sldNum" sz="quarter" idx="12"/>
          </p:nvPr>
        </p:nvSpPr>
        <p:spPr/>
        <p:txBody>
          <a:bodyPr/>
          <a:lstStyle/>
          <a:p>
            <a:fld id="{990C68C3-9E15-4EEF-AD10-B3DD3CA3C358}" type="slidenum">
              <a:rPr lang="fr-CA" smtClean="0"/>
              <a:t>‹n°›</a:t>
            </a:fld>
            <a:endParaRPr lang="fr-CA"/>
          </a:p>
        </p:txBody>
      </p:sp>
    </p:spTree>
    <p:extLst>
      <p:ext uri="{BB962C8B-B14F-4D97-AF65-F5344CB8AC3E}">
        <p14:creationId xmlns:p14="http://schemas.microsoft.com/office/powerpoint/2010/main" val="690859483"/>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64DB69-176D-59CC-A24C-F5D483F7CC7D}"/>
              </a:ext>
            </a:extLst>
          </p:cNvPr>
          <p:cNvSpPr>
            <a:spLocks noGrp="1"/>
          </p:cNvSpPr>
          <p:nvPr>
            <p:ph type="title"/>
          </p:nvPr>
        </p:nvSpPr>
        <p:spPr/>
        <p:txBody>
          <a:bodyPr/>
          <a:lstStyle/>
          <a:p>
            <a:r>
              <a:rPr lang="fr-CA"/>
              <a:t>Modifier le style du titre</a:t>
            </a:r>
          </a:p>
        </p:txBody>
      </p:sp>
      <p:sp>
        <p:nvSpPr>
          <p:cNvPr id="3" name="Espace réservé de la date 2">
            <a:extLst>
              <a:ext uri="{FF2B5EF4-FFF2-40B4-BE49-F238E27FC236}">
                <a16:creationId xmlns:a16="http://schemas.microsoft.com/office/drawing/2014/main" id="{A8215A1C-216B-9500-D241-58BDA0EF54CC}"/>
              </a:ext>
            </a:extLst>
          </p:cNvPr>
          <p:cNvSpPr>
            <a:spLocks noGrp="1"/>
          </p:cNvSpPr>
          <p:nvPr>
            <p:ph type="dt" sz="half" idx="10"/>
          </p:nvPr>
        </p:nvSpPr>
        <p:spPr/>
        <p:txBody>
          <a:bodyPr/>
          <a:lstStyle/>
          <a:p>
            <a:fld id="{E02BEBE9-E4B1-4020-AB8A-1715CE2DB7D2}" type="datetimeFigureOut">
              <a:rPr lang="fr-CA" smtClean="0"/>
              <a:t>2025-11-24</a:t>
            </a:fld>
            <a:endParaRPr lang="fr-CA"/>
          </a:p>
        </p:txBody>
      </p:sp>
      <p:sp>
        <p:nvSpPr>
          <p:cNvPr id="4" name="Espace réservé du pied de page 3">
            <a:extLst>
              <a:ext uri="{FF2B5EF4-FFF2-40B4-BE49-F238E27FC236}">
                <a16:creationId xmlns:a16="http://schemas.microsoft.com/office/drawing/2014/main" id="{A7AACFC5-C2B3-4D8F-B1EB-DDDC8A594BCE}"/>
              </a:ext>
            </a:extLst>
          </p:cNvPr>
          <p:cNvSpPr>
            <a:spLocks noGrp="1"/>
          </p:cNvSpPr>
          <p:nvPr>
            <p:ph type="ftr" sz="quarter" idx="11"/>
          </p:nvPr>
        </p:nvSpPr>
        <p:spPr/>
        <p:txBody>
          <a:bodyPr/>
          <a:lstStyle/>
          <a:p>
            <a:r>
              <a:rPr lang="fr-CA"/>
              <a:t>Dernière mise à jour: 28-10-2025 </a:t>
            </a:r>
          </a:p>
        </p:txBody>
      </p:sp>
      <p:sp>
        <p:nvSpPr>
          <p:cNvPr id="5" name="Espace réservé du numéro de diapositive 4">
            <a:extLst>
              <a:ext uri="{FF2B5EF4-FFF2-40B4-BE49-F238E27FC236}">
                <a16:creationId xmlns:a16="http://schemas.microsoft.com/office/drawing/2014/main" id="{19DE2F79-884B-CEE5-0D02-E64F2FCA346F}"/>
              </a:ext>
            </a:extLst>
          </p:cNvPr>
          <p:cNvSpPr>
            <a:spLocks noGrp="1"/>
          </p:cNvSpPr>
          <p:nvPr>
            <p:ph type="sldNum" sz="quarter" idx="12"/>
          </p:nvPr>
        </p:nvSpPr>
        <p:spPr/>
        <p:txBody>
          <a:bodyPr/>
          <a:lstStyle/>
          <a:p>
            <a:fld id="{990C68C3-9E15-4EEF-AD10-B3DD3CA3C358}" type="slidenum">
              <a:rPr lang="fr-CA" smtClean="0"/>
              <a:t>‹n°›</a:t>
            </a:fld>
            <a:endParaRPr lang="fr-CA"/>
          </a:p>
        </p:txBody>
      </p:sp>
    </p:spTree>
    <p:extLst>
      <p:ext uri="{BB962C8B-B14F-4D97-AF65-F5344CB8AC3E}">
        <p14:creationId xmlns:p14="http://schemas.microsoft.com/office/powerpoint/2010/main" val="4280587148"/>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ED0A9FC-3CDC-4ADE-79FE-B451DC907035}"/>
              </a:ext>
            </a:extLst>
          </p:cNvPr>
          <p:cNvSpPr>
            <a:spLocks noGrp="1"/>
          </p:cNvSpPr>
          <p:nvPr>
            <p:ph type="dt" sz="half" idx="10"/>
          </p:nvPr>
        </p:nvSpPr>
        <p:spPr/>
        <p:txBody>
          <a:bodyPr/>
          <a:lstStyle/>
          <a:p>
            <a:fld id="{E02BEBE9-E4B1-4020-AB8A-1715CE2DB7D2}" type="datetimeFigureOut">
              <a:rPr lang="fr-CA" smtClean="0"/>
              <a:t>2025-11-24</a:t>
            </a:fld>
            <a:endParaRPr lang="fr-CA"/>
          </a:p>
        </p:txBody>
      </p:sp>
      <p:sp>
        <p:nvSpPr>
          <p:cNvPr id="3" name="Espace réservé du pied de page 2">
            <a:extLst>
              <a:ext uri="{FF2B5EF4-FFF2-40B4-BE49-F238E27FC236}">
                <a16:creationId xmlns:a16="http://schemas.microsoft.com/office/drawing/2014/main" id="{69CD8FB2-07F5-0F59-8543-369C6E9ACBC8}"/>
              </a:ext>
            </a:extLst>
          </p:cNvPr>
          <p:cNvSpPr>
            <a:spLocks noGrp="1"/>
          </p:cNvSpPr>
          <p:nvPr>
            <p:ph type="ftr" sz="quarter" idx="11"/>
          </p:nvPr>
        </p:nvSpPr>
        <p:spPr/>
        <p:txBody>
          <a:bodyPr/>
          <a:lstStyle/>
          <a:p>
            <a:r>
              <a:rPr lang="fr-CA"/>
              <a:t>Dernière mise à jour: 28-10-2025 </a:t>
            </a:r>
          </a:p>
        </p:txBody>
      </p:sp>
      <p:sp>
        <p:nvSpPr>
          <p:cNvPr id="4" name="Espace réservé du numéro de diapositive 3">
            <a:extLst>
              <a:ext uri="{FF2B5EF4-FFF2-40B4-BE49-F238E27FC236}">
                <a16:creationId xmlns:a16="http://schemas.microsoft.com/office/drawing/2014/main" id="{DF10AF71-C73C-226A-51F3-205B0A4A3E6D}"/>
              </a:ext>
            </a:extLst>
          </p:cNvPr>
          <p:cNvSpPr>
            <a:spLocks noGrp="1"/>
          </p:cNvSpPr>
          <p:nvPr>
            <p:ph type="sldNum" sz="quarter" idx="12"/>
          </p:nvPr>
        </p:nvSpPr>
        <p:spPr/>
        <p:txBody>
          <a:bodyPr/>
          <a:lstStyle/>
          <a:p>
            <a:fld id="{990C68C3-9E15-4EEF-AD10-B3DD3CA3C358}" type="slidenum">
              <a:rPr lang="fr-CA" smtClean="0"/>
              <a:t>‹n°›</a:t>
            </a:fld>
            <a:endParaRPr lang="fr-CA"/>
          </a:p>
        </p:txBody>
      </p:sp>
    </p:spTree>
    <p:extLst>
      <p:ext uri="{BB962C8B-B14F-4D97-AF65-F5344CB8AC3E}">
        <p14:creationId xmlns:p14="http://schemas.microsoft.com/office/powerpoint/2010/main" val="2999539768"/>
      </p:ext>
    </p:extLst>
  </p:cSld>
  <p:clrMapOvr>
    <a:masterClrMapping/>
  </p:clrMapOvr>
  <p:hf sldNum="0"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09D9DE-14C8-895F-CB8F-FEC63473484B}"/>
              </a:ext>
            </a:extLst>
          </p:cNvPr>
          <p:cNvSpPr>
            <a:spLocks noGrp="1"/>
          </p:cNvSpPr>
          <p:nvPr>
            <p:ph type="title"/>
          </p:nvPr>
        </p:nvSpPr>
        <p:spPr>
          <a:xfrm>
            <a:off x="839788" y="457200"/>
            <a:ext cx="3932237" cy="1600200"/>
          </a:xfrm>
        </p:spPr>
        <p:txBody>
          <a:bodyPr anchor="b"/>
          <a:lstStyle>
            <a:lvl1pPr>
              <a:defRPr sz="3200"/>
            </a:lvl1pPr>
          </a:lstStyle>
          <a:p>
            <a:r>
              <a:rPr lang="fr-CA"/>
              <a:t>Modifier le style du titre</a:t>
            </a:r>
          </a:p>
        </p:txBody>
      </p:sp>
      <p:sp>
        <p:nvSpPr>
          <p:cNvPr id="3" name="Espace réservé du contenu 2">
            <a:extLst>
              <a:ext uri="{FF2B5EF4-FFF2-40B4-BE49-F238E27FC236}">
                <a16:creationId xmlns:a16="http://schemas.microsoft.com/office/drawing/2014/main" id="{36F81650-FA78-A7BF-2D92-4D388792C3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u texte 3">
            <a:extLst>
              <a:ext uri="{FF2B5EF4-FFF2-40B4-BE49-F238E27FC236}">
                <a16:creationId xmlns:a16="http://schemas.microsoft.com/office/drawing/2014/main" id="{FADD60EB-BD4C-F4C3-BB98-03C88E2D71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Cliquez pour modifier les styles du texte du masque</a:t>
            </a:r>
          </a:p>
        </p:txBody>
      </p:sp>
      <p:sp>
        <p:nvSpPr>
          <p:cNvPr id="5" name="Espace réservé de la date 4">
            <a:extLst>
              <a:ext uri="{FF2B5EF4-FFF2-40B4-BE49-F238E27FC236}">
                <a16:creationId xmlns:a16="http://schemas.microsoft.com/office/drawing/2014/main" id="{6FC94351-1A2C-FEE1-4D3B-8DA2314EF4BD}"/>
              </a:ext>
            </a:extLst>
          </p:cNvPr>
          <p:cNvSpPr>
            <a:spLocks noGrp="1"/>
          </p:cNvSpPr>
          <p:nvPr>
            <p:ph type="dt" sz="half" idx="10"/>
          </p:nvPr>
        </p:nvSpPr>
        <p:spPr/>
        <p:txBody>
          <a:bodyPr/>
          <a:lstStyle/>
          <a:p>
            <a:fld id="{E02BEBE9-E4B1-4020-AB8A-1715CE2DB7D2}" type="datetimeFigureOut">
              <a:rPr lang="fr-CA" smtClean="0"/>
              <a:t>2025-11-24</a:t>
            </a:fld>
            <a:endParaRPr lang="fr-CA"/>
          </a:p>
        </p:txBody>
      </p:sp>
      <p:sp>
        <p:nvSpPr>
          <p:cNvPr id="6" name="Espace réservé du pied de page 5">
            <a:extLst>
              <a:ext uri="{FF2B5EF4-FFF2-40B4-BE49-F238E27FC236}">
                <a16:creationId xmlns:a16="http://schemas.microsoft.com/office/drawing/2014/main" id="{CD7579BA-C327-87E5-21A1-8860566C6EF7}"/>
              </a:ext>
            </a:extLst>
          </p:cNvPr>
          <p:cNvSpPr>
            <a:spLocks noGrp="1"/>
          </p:cNvSpPr>
          <p:nvPr>
            <p:ph type="ftr" sz="quarter" idx="11"/>
          </p:nvPr>
        </p:nvSpPr>
        <p:spPr/>
        <p:txBody>
          <a:bodyPr/>
          <a:lstStyle/>
          <a:p>
            <a:r>
              <a:rPr lang="fr-CA"/>
              <a:t>Dernière mise à jour: 28-10-2025 </a:t>
            </a:r>
          </a:p>
        </p:txBody>
      </p:sp>
      <p:sp>
        <p:nvSpPr>
          <p:cNvPr id="7" name="Espace réservé du numéro de diapositive 6">
            <a:extLst>
              <a:ext uri="{FF2B5EF4-FFF2-40B4-BE49-F238E27FC236}">
                <a16:creationId xmlns:a16="http://schemas.microsoft.com/office/drawing/2014/main" id="{036A653F-C045-C3FD-2B07-4948C6CC8D9A}"/>
              </a:ext>
            </a:extLst>
          </p:cNvPr>
          <p:cNvSpPr>
            <a:spLocks noGrp="1"/>
          </p:cNvSpPr>
          <p:nvPr>
            <p:ph type="sldNum" sz="quarter" idx="12"/>
          </p:nvPr>
        </p:nvSpPr>
        <p:spPr/>
        <p:txBody>
          <a:bodyPr/>
          <a:lstStyle/>
          <a:p>
            <a:fld id="{990C68C3-9E15-4EEF-AD10-B3DD3CA3C358}" type="slidenum">
              <a:rPr lang="fr-CA" smtClean="0"/>
              <a:t>‹n°›</a:t>
            </a:fld>
            <a:endParaRPr lang="fr-CA"/>
          </a:p>
        </p:txBody>
      </p:sp>
    </p:spTree>
    <p:extLst>
      <p:ext uri="{BB962C8B-B14F-4D97-AF65-F5344CB8AC3E}">
        <p14:creationId xmlns:p14="http://schemas.microsoft.com/office/powerpoint/2010/main" val="3890321549"/>
      </p:ext>
    </p:extLst>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5CD89D-3185-D202-3A1B-E49E3501A0BA}"/>
              </a:ext>
            </a:extLst>
          </p:cNvPr>
          <p:cNvSpPr>
            <a:spLocks noGrp="1"/>
          </p:cNvSpPr>
          <p:nvPr>
            <p:ph type="title"/>
          </p:nvPr>
        </p:nvSpPr>
        <p:spPr>
          <a:xfrm>
            <a:off x="839788" y="457200"/>
            <a:ext cx="3932237" cy="1600200"/>
          </a:xfrm>
        </p:spPr>
        <p:txBody>
          <a:bodyPr anchor="b"/>
          <a:lstStyle>
            <a:lvl1pPr>
              <a:defRPr sz="3200"/>
            </a:lvl1pPr>
          </a:lstStyle>
          <a:p>
            <a:r>
              <a:rPr lang="fr-CA"/>
              <a:t>Modifier le style du titre</a:t>
            </a:r>
          </a:p>
        </p:txBody>
      </p:sp>
      <p:sp>
        <p:nvSpPr>
          <p:cNvPr id="3" name="Espace réservé pour une image  2">
            <a:extLst>
              <a:ext uri="{FF2B5EF4-FFF2-40B4-BE49-F238E27FC236}">
                <a16:creationId xmlns:a16="http://schemas.microsoft.com/office/drawing/2014/main" id="{FEBACF2D-BFC1-DD4F-3A3C-9E238E4B37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a:extLst>
              <a:ext uri="{FF2B5EF4-FFF2-40B4-BE49-F238E27FC236}">
                <a16:creationId xmlns:a16="http://schemas.microsoft.com/office/drawing/2014/main" id="{71D26512-C4E6-9CFC-EA2B-309C787965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Cliquez pour modifier les styles du texte du masque</a:t>
            </a:r>
          </a:p>
        </p:txBody>
      </p:sp>
      <p:sp>
        <p:nvSpPr>
          <p:cNvPr id="5" name="Espace réservé de la date 4">
            <a:extLst>
              <a:ext uri="{FF2B5EF4-FFF2-40B4-BE49-F238E27FC236}">
                <a16:creationId xmlns:a16="http://schemas.microsoft.com/office/drawing/2014/main" id="{06637473-AF06-225D-A7EF-484C36F77AE2}"/>
              </a:ext>
            </a:extLst>
          </p:cNvPr>
          <p:cNvSpPr>
            <a:spLocks noGrp="1"/>
          </p:cNvSpPr>
          <p:nvPr>
            <p:ph type="dt" sz="half" idx="10"/>
          </p:nvPr>
        </p:nvSpPr>
        <p:spPr/>
        <p:txBody>
          <a:bodyPr/>
          <a:lstStyle/>
          <a:p>
            <a:fld id="{E02BEBE9-E4B1-4020-AB8A-1715CE2DB7D2}" type="datetimeFigureOut">
              <a:rPr lang="fr-CA" smtClean="0"/>
              <a:t>2025-11-24</a:t>
            </a:fld>
            <a:endParaRPr lang="fr-CA"/>
          </a:p>
        </p:txBody>
      </p:sp>
      <p:sp>
        <p:nvSpPr>
          <p:cNvPr id="6" name="Espace réservé du pied de page 5">
            <a:extLst>
              <a:ext uri="{FF2B5EF4-FFF2-40B4-BE49-F238E27FC236}">
                <a16:creationId xmlns:a16="http://schemas.microsoft.com/office/drawing/2014/main" id="{2311A9F2-2F18-9E6E-FF37-1EDF2363E703}"/>
              </a:ext>
            </a:extLst>
          </p:cNvPr>
          <p:cNvSpPr>
            <a:spLocks noGrp="1"/>
          </p:cNvSpPr>
          <p:nvPr>
            <p:ph type="ftr" sz="quarter" idx="11"/>
          </p:nvPr>
        </p:nvSpPr>
        <p:spPr/>
        <p:txBody>
          <a:bodyPr/>
          <a:lstStyle/>
          <a:p>
            <a:r>
              <a:rPr lang="fr-CA"/>
              <a:t>Dernière mise à jour: 28-10-2025 </a:t>
            </a:r>
          </a:p>
        </p:txBody>
      </p:sp>
      <p:sp>
        <p:nvSpPr>
          <p:cNvPr id="7" name="Espace réservé du numéro de diapositive 6">
            <a:extLst>
              <a:ext uri="{FF2B5EF4-FFF2-40B4-BE49-F238E27FC236}">
                <a16:creationId xmlns:a16="http://schemas.microsoft.com/office/drawing/2014/main" id="{E710C362-A232-92A8-F53C-38CAF22DF768}"/>
              </a:ext>
            </a:extLst>
          </p:cNvPr>
          <p:cNvSpPr>
            <a:spLocks noGrp="1"/>
          </p:cNvSpPr>
          <p:nvPr>
            <p:ph type="sldNum" sz="quarter" idx="12"/>
          </p:nvPr>
        </p:nvSpPr>
        <p:spPr/>
        <p:txBody>
          <a:bodyPr/>
          <a:lstStyle/>
          <a:p>
            <a:fld id="{990C68C3-9E15-4EEF-AD10-B3DD3CA3C358}" type="slidenum">
              <a:rPr lang="fr-CA" smtClean="0"/>
              <a:t>‹n°›</a:t>
            </a:fld>
            <a:endParaRPr lang="fr-CA"/>
          </a:p>
        </p:txBody>
      </p:sp>
    </p:spTree>
    <p:extLst>
      <p:ext uri="{BB962C8B-B14F-4D97-AF65-F5344CB8AC3E}">
        <p14:creationId xmlns:p14="http://schemas.microsoft.com/office/powerpoint/2010/main" val="430332498"/>
      </p:ext>
    </p:extLst>
  </p:cSld>
  <p:clrMapOvr>
    <a:masterClrMapping/>
  </p:clrMapOvr>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83A76CB-61B4-CAB2-A7FE-3EF33F19BE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CA"/>
              <a:t>Modifier le style du titre</a:t>
            </a:r>
          </a:p>
        </p:txBody>
      </p:sp>
      <p:sp>
        <p:nvSpPr>
          <p:cNvPr id="3" name="Espace réservé du texte 2">
            <a:extLst>
              <a:ext uri="{FF2B5EF4-FFF2-40B4-BE49-F238E27FC236}">
                <a16:creationId xmlns:a16="http://schemas.microsoft.com/office/drawing/2014/main" id="{56839D98-5335-DC8C-AA0B-9DA4F6E24C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e la date 3">
            <a:extLst>
              <a:ext uri="{FF2B5EF4-FFF2-40B4-BE49-F238E27FC236}">
                <a16:creationId xmlns:a16="http://schemas.microsoft.com/office/drawing/2014/main" id="{13F1393A-347A-F763-9E4B-397141A4A0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02BEBE9-E4B1-4020-AB8A-1715CE2DB7D2}" type="datetimeFigureOut">
              <a:rPr lang="fr-CA" smtClean="0"/>
              <a:t>2025-11-24</a:t>
            </a:fld>
            <a:endParaRPr lang="fr-CA"/>
          </a:p>
        </p:txBody>
      </p:sp>
      <p:sp>
        <p:nvSpPr>
          <p:cNvPr id="5" name="Espace réservé du pied de page 4">
            <a:extLst>
              <a:ext uri="{FF2B5EF4-FFF2-40B4-BE49-F238E27FC236}">
                <a16:creationId xmlns:a16="http://schemas.microsoft.com/office/drawing/2014/main" id="{A9E651D4-DCC3-FC77-1432-2A288846EE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fr-CA"/>
              <a:t>Dernière mise à jour: 28-10-2025 </a:t>
            </a:r>
          </a:p>
        </p:txBody>
      </p:sp>
      <p:sp>
        <p:nvSpPr>
          <p:cNvPr id="6" name="Espace réservé du numéro de diapositive 5">
            <a:extLst>
              <a:ext uri="{FF2B5EF4-FFF2-40B4-BE49-F238E27FC236}">
                <a16:creationId xmlns:a16="http://schemas.microsoft.com/office/drawing/2014/main" id="{1A09E249-6C58-993B-7E73-929C2E61AF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90C68C3-9E15-4EEF-AD10-B3DD3CA3C358}" type="slidenum">
              <a:rPr lang="fr-CA" smtClean="0"/>
              <a:t>‹n°›</a:t>
            </a:fld>
            <a:endParaRPr lang="fr-CA"/>
          </a:p>
        </p:txBody>
      </p:sp>
    </p:spTree>
    <p:extLst>
      <p:ext uri="{BB962C8B-B14F-4D97-AF65-F5344CB8AC3E}">
        <p14:creationId xmlns:p14="http://schemas.microsoft.com/office/powerpoint/2010/main" val="14729901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image" Target="../media/image1.jpg"/><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notesSlide" Target="../notesSlides/notesSlide1.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slideLayout" Target="../slideLayouts/slideLayout1.xml"/><Relationship Id="rId5" Type="http://schemas.openxmlformats.org/officeDocument/2006/relationships/tags" Target="../tags/tag5.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s>
</file>

<file path=ppt/slides/_rels/slide10.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tags" Target="../tags/tag44.xml"/><Relationship Id="rId7" Type="http://schemas.openxmlformats.org/officeDocument/2006/relationships/image" Target="../media/image3.png"/><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hyperlink" Target="https://uqo.ca/module-des-sciences-de-leducation/calendriers-des-stages-2025-2026" TargetMode="External"/><Relationship Id="rId5" Type="http://schemas.openxmlformats.org/officeDocument/2006/relationships/image" Target="../media/image1.jpg"/><Relationship Id="rId4"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tags" Target="../tags/tag47.xml"/><Relationship Id="rId7" Type="http://schemas.openxmlformats.org/officeDocument/2006/relationships/image" Target="../media/image3.png"/><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hyperlink" Target="https://uqo.ca/module-des-sciences-de-leducation/stagiaires-campus-de-saint-jerome" TargetMode="External"/><Relationship Id="rId5" Type="http://schemas.openxmlformats.org/officeDocument/2006/relationships/image" Target="../media/image1.jpg"/><Relationship Id="rId4"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tags" Target="../tags/tag50.xml"/><Relationship Id="rId7" Type="http://schemas.openxmlformats.org/officeDocument/2006/relationships/image" Target="../media/image3.png"/><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hyperlink" Target="https://uqo.ca/docs/158399" TargetMode="External"/><Relationship Id="rId5" Type="http://schemas.openxmlformats.org/officeDocument/2006/relationships/image" Target="../media/image1.jpg"/><Relationship Id="rId4"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tags" Target="../tags/tag53.xml"/><Relationship Id="rId7" Type="http://schemas.openxmlformats.org/officeDocument/2006/relationships/image" Target="../media/image3.png"/><Relationship Id="rId2" Type="http://schemas.openxmlformats.org/officeDocument/2006/relationships/tags" Target="../tags/tag52.xml"/><Relationship Id="rId1" Type="http://schemas.openxmlformats.org/officeDocument/2006/relationships/tags" Target="../tags/tag51.xml"/><Relationship Id="rId6" Type="http://schemas.openxmlformats.org/officeDocument/2006/relationships/hyperlink" Target="https://uqo.ca/cafe/tecfee-0" TargetMode="External"/><Relationship Id="rId5" Type="http://schemas.openxmlformats.org/officeDocument/2006/relationships/hyperlink" Target="https://uqo.ca/cafe" TargetMode="External"/><Relationship Id="rId4"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tags" Target="../tags/tag61.xml"/><Relationship Id="rId13" Type="http://schemas.openxmlformats.org/officeDocument/2006/relationships/hyperlink" Target="https://uqo.ca/module-des-sciences-de-leducation/echeancier" TargetMode="External"/><Relationship Id="rId3" Type="http://schemas.openxmlformats.org/officeDocument/2006/relationships/tags" Target="../tags/tag56.xml"/><Relationship Id="rId7" Type="http://schemas.openxmlformats.org/officeDocument/2006/relationships/tags" Target="../tags/tag60.xml"/><Relationship Id="rId12" Type="http://schemas.openxmlformats.org/officeDocument/2006/relationships/image" Target="../media/image2.png"/><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tags" Target="../tags/tag59.xml"/><Relationship Id="rId11" Type="http://schemas.openxmlformats.org/officeDocument/2006/relationships/slideLayout" Target="../slideLayouts/slideLayout2.xml"/><Relationship Id="rId5" Type="http://schemas.openxmlformats.org/officeDocument/2006/relationships/tags" Target="../tags/tag58.xml"/><Relationship Id="rId15" Type="http://schemas.microsoft.com/office/2007/relationships/hdphoto" Target="../media/hdphoto1.wdp"/><Relationship Id="rId10" Type="http://schemas.openxmlformats.org/officeDocument/2006/relationships/tags" Target="../tags/tag63.xml"/><Relationship Id="rId4" Type="http://schemas.openxmlformats.org/officeDocument/2006/relationships/tags" Target="../tags/tag57.xml"/><Relationship Id="rId9" Type="http://schemas.openxmlformats.org/officeDocument/2006/relationships/tags" Target="../tags/tag62.xml"/><Relationship Id="rId1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12" Type="http://schemas.openxmlformats.org/officeDocument/2006/relationships/image" Target="../media/image2.png"/><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11" Type="http://schemas.openxmlformats.org/officeDocument/2006/relationships/slideLayout" Target="../slideLayouts/slideLayout2.xml"/><Relationship Id="rId5" Type="http://schemas.openxmlformats.org/officeDocument/2006/relationships/tags" Target="../tags/tag15.xml"/><Relationship Id="rId10" Type="http://schemas.openxmlformats.org/officeDocument/2006/relationships/tags" Target="../tags/tag20.xml"/><Relationship Id="rId4" Type="http://schemas.openxmlformats.org/officeDocument/2006/relationships/tags" Target="../tags/tag14.xml"/><Relationship Id="rId9" Type="http://schemas.openxmlformats.org/officeDocument/2006/relationships/tags" Target="../tags/tag19.xml"/></Relationships>
</file>

<file path=ppt/slides/_rels/slide3.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hyperlink" Target="https://eduqo-stages.uqo.ca/etudiants/accueil.php" TargetMode="External"/><Relationship Id="rId5" Type="http://schemas.openxmlformats.org/officeDocument/2006/relationships/image" Target="../media/image1.jpg"/><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26.xml"/><Relationship Id="rId7" Type="http://schemas.openxmlformats.org/officeDocument/2006/relationships/hyperlink" Target="https://uqo.ca/module-des-sciences-de-leducation/guides-des-stages-et-grilles-devaluation" TargetMode="Externa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image" Target="../media/image1.jpg"/><Relationship Id="rId5" Type="http://schemas.openxmlformats.org/officeDocument/2006/relationships/notesSlide" Target="../notesSlides/notesSlide2.xml"/><Relationship Id="rId4" Type="http://schemas.openxmlformats.org/officeDocument/2006/relationships/slideLayout" Target="../slideLayouts/slideLayout2.xml"/><Relationship Id="rId9" Type="http://schemas.microsoft.com/office/2007/relationships/hdphoto" Target="../media/hdphoto1.wdp"/></Relationships>
</file>

<file path=ppt/slides/_rels/slide5.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tags" Target="../tags/tag29.xml"/><Relationship Id="rId7" Type="http://schemas.openxmlformats.org/officeDocument/2006/relationships/image" Target="../media/image3.png"/><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hyperlink" Target="https://uqo.ca/module-des-sciences-de-leducation/stagiaires-campus-de-saint-jerome" TargetMode="External"/><Relationship Id="rId5" Type="http://schemas.openxmlformats.org/officeDocument/2006/relationships/image" Target="../media/image1.jpg"/><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image" Target="../media/image1.jpg"/><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image" Target="../media/image1.jpg"/><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tags" Target="../tags/tag38.xml"/><Relationship Id="rId7" Type="http://schemas.openxmlformats.org/officeDocument/2006/relationships/image" Target="../media/image3.png"/><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hyperlink" Target="https://uqo.ca/module-des-sciences-de-leducation/stagiaires-campus-de-saint-jerome" TargetMode="External"/><Relationship Id="rId5" Type="http://schemas.openxmlformats.org/officeDocument/2006/relationships/image" Target="../media/image1.jpg"/><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tags" Target="../tags/tag41.xml"/><Relationship Id="rId7" Type="http://schemas.openxmlformats.org/officeDocument/2006/relationships/image" Target="../media/image3.png"/><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hyperlink" Target="https://etudier.uqo.ca/horaire" TargetMode="External"/><Relationship Id="rId5" Type="http://schemas.openxmlformats.org/officeDocument/2006/relationships/image" Target="../media/image1.jpg"/><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00431B12-367E-A3B4-35FC-9812DFB8BBB4}"/>
              </a:ext>
            </a:extLst>
          </p:cNvPr>
          <p:cNvPicPr>
            <a:picLocks noChangeAspect="1"/>
          </p:cNvPicPr>
          <p:nvPr>
            <p:custDataLst>
              <p:tags r:id="rId1"/>
            </p:custDataLst>
          </p:nvPr>
        </p:nvPicPr>
        <p:blipFill>
          <a:blip r:embed="rId13">
            <a:extLst>
              <a:ext uri="{28A0092B-C50C-407E-A947-70E740481C1C}">
                <a14:useLocalDpi xmlns:a14="http://schemas.microsoft.com/office/drawing/2010/main" val="0"/>
              </a:ext>
            </a:extLst>
          </a:blip>
          <a:srcRect b="47477"/>
          <a:stretch>
            <a:fillRect/>
          </a:stretch>
        </p:blipFill>
        <p:spPr>
          <a:xfrm>
            <a:off x="0" y="0"/>
            <a:ext cx="12192000" cy="3602038"/>
          </a:xfrm>
          <a:prstGeom prst="rect">
            <a:avLst/>
          </a:prstGeom>
        </p:spPr>
      </p:pic>
      <p:sp>
        <p:nvSpPr>
          <p:cNvPr id="2" name="Titre 1">
            <a:extLst>
              <a:ext uri="{FF2B5EF4-FFF2-40B4-BE49-F238E27FC236}">
                <a16:creationId xmlns:a16="http://schemas.microsoft.com/office/drawing/2014/main" id="{888DAC59-13F8-99E2-0FC4-9E1B9EB9B6E5}"/>
              </a:ext>
            </a:extLst>
          </p:cNvPr>
          <p:cNvSpPr>
            <a:spLocks noGrp="1"/>
          </p:cNvSpPr>
          <p:nvPr>
            <p:ph type="ctrTitle"/>
            <p:custDataLst>
              <p:tags r:id="rId2"/>
            </p:custDataLst>
          </p:nvPr>
        </p:nvSpPr>
        <p:spPr>
          <a:xfrm>
            <a:off x="1524000" y="3153845"/>
            <a:ext cx="9144000" cy="881063"/>
          </a:xfrm>
          <a:solidFill>
            <a:srgbClr val="006085"/>
          </a:solidFill>
          <a:ln>
            <a:noFill/>
          </a:ln>
        </p:spPr>
        <p:txBody>
          <a:bodyPr>
            <a:normAutofit/>
          </a:bodyPr>
          <a:lstStyle/>
          <a:p>
            <a:r>
              <a:rPr lang="fr-CA" sz="4400" b="1" dirty="0">
                <a:solidFill>
                  <a:schemeClr val="bg1"/>
                </a:solidFill>
                <a:latin typeface="Raleway" pitchFamily="2" charset="0"/>
              </a:rPr>
              <a:t>STAGE I: LES ÉTAPES </a:t>
            </a:r>
          </a:p>
        </p:txBody>
      </p:sp>
      <p:sp>
        <p:nvSpPr>
          <p:cNvPr id="3" name="Sous-titre 2">
            <a:extLst>
              <a:ext uri="{FF2B5EF4-FFF2-40B4-BE49-F238E27FC236}">
                <a16:creationId xmlns:a16="http://schemas.microsoft.com/office/drawing/2014/main" id="{D94AF908-C299-C73E-4112-ECA348971339}"/>
              </a:ext>
            </a:extLst>
          </p:cNvPr>
          <p:cNvSpPr>
            <a:spLocks noGrp="1"/>
          </p:cNvSpPr>
          <p:nvPr>
            <p:ph type="subTitle" idx="1"/>
            <p:custDataLst>
              <p:tags r:id="rId3"/>
            </p:custDataLst>
          </p:nvPr>
        </p:nvSpPr>
        <p:spPr>
          <a:xfrm>
            <a:off x="1524000" y="4042620"/>
            <a:ext cx="9144000" cy="474662"/>
          </a:xfrm>
        </p:spPr>
        <p:txBody>
          <a:bodyPr/>
          <a:lstStyle/>
          <a:p>
            <a:r>
              <a:rPr lang="fr-CA" b="1" dirty="0">
                <a:latin typeface="Raleway" pitchFamily="2" charset="0"/>
              </a:rPr>
              <a:t>Rencontre d’information </a:t>
            </a:r>
          </a:p>
        </p:txBody>
      </p:sp>
      <p:sp>
        <p:nvSpPr>
          <p:cNvPr id="6" name="ZoneTexte 5">
            <a:extLst>
              <a:ext uri="{FF2B5EF4-FFF2-40B4-BE49-F238E27FC236}">
                <a16:creationId xmlns:a16="http://schemas.microsoft.com/office/drawing/2014/main" id="{66D1598E-DD76-1AEF-A176-3674CD9A4780}"/>
              </a:ext>
            </a:extLst>
          </p:cNvPr>
          <p:cNvSpPr txBox="1"/>
          <p:nvPr>
            <p:custDataLst>
              <p:tags r:id="rId4"/>
            </p:custDataLst>
          </p:nvPr>
        </p:nvSpPr>
        <p:spPr>
          <a:xfrm>
            <a:off x="4200525" y="5981700"/>
            <a:ext cx="3790950" cy="646331"/>
          </a:xfrm>
          <a:prstGeom prst="rect">
            <a:avLst/>
          </a:prstGeom>
          <a:noFill/>
        </p:spPr>
        <p:txBody>
          <a:bodyPr wrap="square" lIns="91440" tIns="45720" rIns="91440" bIns="45720" rtlCol="0" anchor="t">
            <a:spAutoFit/>
          </a:bodyPr>
          <a:lstStyle/>
          <a:p>
            <a:pPr algn="ctr"/>
            <a:r>
              <a:rPr lang="fr-CA" dirty="0"/>
              <a:t>Module des sciences de l’éducation</a:t>
            </a:r>
          </a:p>
          <a:p>
            <a:pPr algn="ctr"/>
            <a:r>
              <a:rPr lang="fr-CA" dirty="0"/>
              <a:t>2025-2026</a:t>
            </a:r>
          </a:p>
        </p:txBody>
      </p:sp>
      <p:sp>
        <p:nvSpPr>
          <p:cNvPr id="4" name="Rectangle 3">
            <a:extLst>
              <a:ext uri="{FF2B5EF4-FFF2-40B4-BE49-F238E27FC236}">
                <a16:creationId xmlns:a16="http://schemas.microsoft.com/office/drawing/2014/main" id="{5ACB5856-3C92-7BB5-E825-B0B1A1B5055E}"/>
              </a:ext>
            </a:extLst>
          </p:cNvPr>
          <p:cNvSpPr/>
          <p:nvPr>
            <p:custDataLst>
              <p:tags r:id="rId5"/>
            </p:custDataLst>
          </p:nvPr>
        </p:nvSpPr>
        <p:spPr>
          <a:xfrm>
            <a:off x="3905249" y="4116917"/>
            <a:ext cx="264583" cy="264583"/>
          </a:xfrm>
          <a:prstGeom prst="rect">
            <a:avLst/>
          </a:prstGeom>
          <a:solidFill>
            <a:srgbClr val="D7B99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1401D9FC-BEA2-8889-1343-297383F4D969}"/>
              </a:ext>
            </a:extLst>
          </p:cNvPr>
          <p:cNvSpPr/>
          <p:nvPr>
            <p:custDataLst>
              <p:tags r:id="rId6"/>
            </p:custDataLst>
          </p:nvPr>
        </p:nvSpPr>
        <p:spPr>
          <a:xfrm>
            <a:off x="3492498" y="4116916"/>
            <a:ext cx="264583" cy="264583"/>
          </a:xfrm>
          <a:prstGeom prst="rect">
            <a:avLst/>
          </a:prstGeom>
          <a:solidFill>
            <a:srgbClr val="ED726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BF4150F-FF0F-C9FC-A843-D6922E6B2C40}"/>
              </a:ext>
            </a:extLst>
          </p:cNvPr>
          <p:cNvSpPr/>
          <p:nvPr>
            <p:custDataLst>
              <p:tags r:id="rId7"/>
            </p:custDataLst>
          </p:nvPr>
        </p:nvSpPr>
        <p:spPr>
          <a:xfrm>
            <a:off x="7990415" y="4116917"/>
            <a:ext cx="264583" cy="264583"/>
          </a:xfrm>
          <a:prstGeom prst="rect">
            <a:avLst/>
          </a:prstGeom>
          <a:solidFill>
            <a:srgbClr val="EBC74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9D6DDAF-13F3-6E84-F30C-52495D304AE5}"/>
              </a:ext>
            </a:extLst>
          </p:cNvPr>
          <p:cNvSpPr/>
          <p:nvPr>
            <p:custDataLst>
              <p:tags r:id="rId8"/>
            </p:custDataLst>
          </p:nvPr>
        </p:nvSpPr>
        <p:spPr>
          <a:xfrm>
            <a:off x="8381999" y="4116916"/>
            <a:ext cx="264583" cy="264583"/>
          </a:xfrm>
          <a:prstGeom prst="rect">
            <a:avLst/>
          </a:prstGeom>
          <a:solidFill>
            <a:srgbClr val="5880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2F0E3E95-5EDD-161D-F3C8-7D7711E579FD}"/>
              </a:ext>
            </a:extLst>
          </p:cNvPr>
          <p:cNvSpPr/>
          <p:nvPr>
            <p:custDataLst>
              <p:tags r:id="rId9"/>
            </p:custDataLst>
          </p:nvPr>
        </p:nvSpPr>
        <p:spPr>
          <a:xfrm>
            <a:off x="8775208" y="4116916"/>
            <a:ext cx="264583" cy="264583"/>
          </a:xfrm>
          <a:prstGeom prst="rect">
            <a:avLst/>
          </a:prstGeom>
          <a:solidFill>
            <a:srgbClr val="2BC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B893BCB-75C7-BC07-D573-EEBABF7DD3B8}"/>
              </a:ext>
            </a:extLst>
          </p:cNvPr>
          <p:cNvSpPr/>
          <p:nvPr>
            <p:custDataLst>
              <p:tags r:id="rId10"/>
            </p:custDataLst>
          </p:nvPr>
        </p:nvSpPr>
        <p:spPr>
          <a:xfrm>
            <a:off x="3074862" y="4116916"/>
            <a:ext cx="264583" cy="264583"/>
          </a:xfrm>
          <a:prstGeom prst="rect">
            <a:avLst/>
          </a:prstGeom>
          <a:solidFill>
            <a:srgbClr val="344D5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0769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F8E282-17AE-3463-A2B1-1D82B5F1785E}"/>
            </a:ext>
          </a:extLst>
        </p:cNvPr>
        <p:cNvGrpSpPr/>
        <p:nvPr/>
      </p:nvGrpSpPr>
      <p:grpSpPr>
        <a:xfrm>
          <a:off x="0" y="0"/>
          <a:ext cx="0" cy="0"/>
          <a:chOff x="0" y="0"/>
          <a:chExt cx="0" cy="0"/>
        </a:xfrm>
      </p:grpSpPr>
      <p:pic>
        <p:nvPicPr>
          <p:cNvPr id="5" name="Image 4">
            <a:extLst>
              <a:ext uri="{FF2B5EF4-FFF2-40B4-BE49-F238E27FC236}">
                <a16:creationId xmlns:a16="http://schemas.microsoft.com/office/drawing/2014/main" id="{7F26483D-F06E-E8C0-7EC1-3290993ED1E3}"/>
              </a:ext>
            </a:extLst>
          </p:cNvPr>
          <p:cNvPicPr>
            <a:picLocks noChangeAspect="1"/>
          </p:cNvPicPr>
          <p:nvPr>
            <p:custDataLst>
              <p:tags r:id="rId1"/>
            </p:custDataLst>
          </p:nvPr>
        </p:nvPicPr>
        <p:blipFill>
          <a:blip r:embed="rId5">
            <a:extLst>
              <a:ext uri="{28A0092B-C50C-407E-A947-70E740481C1C}">
                <a14:useLocalDpi xmlns:a14="http://schemas.microsoft.com/office/drawing/2010/main" val="0"/>
              </a:ext>
            </a:extLst>
          </a:blip>
          <a:srcRect b="47477"/>
          <a:stretch>
            <a:fillRect/>
          </a:stretch>
        </p:blipFill>
        <p:spPr>
          <a:xfrm>
            <a:off x="0" y="0"/>
            <a:ext cx="12192000" cy="3602038"/>
          </a:xfrm>
          <a:prstGeom prst="rect">
            <a:avLst/>
          </a:prstGeom>
        </p:spPr>
      </p:pic>
      <p:sp>
        <p:nvSpPr>
          <p:cNvPr id="2" name="Titre 1">
            <a:extLst>
              <a:ext uri="{FF2B5EF4-FFF2-40B4-BE49-F238E27FC236}">
                <a16:creationId xmlns:a16="http://schemas.microsoft.com/office/drawing/2014/main" id="{CEF5853A-70B3-1485-5CB8-31A522033DC5}"/>
              </a:ext>
            </a:extLst>
          </p:cNvPr>
          <p:cNvSpPr>
            <a:spLocks noGrp="1"/>
          </p:cNvSpPr>
          <p:nvPr>
            <p:ph type="title"/>
            <p:custDataLst>
              <p:tags r:id="rId2"/>
            </p:custDataLst>
          </p:nvPr>
        </p:nvSpPr>
        <p:spPr>
          <a:solidFill>
            <a:srgbClr val="006085"/>
          </a:solidFill>
        </p:spPr>
        <p:txBody>
          <a:bodyPr/>
          <a:lstStyle/>
          <a:p>
            <a:r>
              <a:rPr lang="fr-CA" b="1" dirty="0">
                <a:solidFill>
                  <a:schemeClr val="bg1"/>
                </a:solidFill>
              </a:rPr>
              <a:t>6. RENCONTRE PRÉSTAGE </a:t>
            </a:r>
          </a:p>
        </p:txBody>
      </p:sp>
      <p:sp>
        <p:nvSpPr>
          <p:cNvPr id="3" name="Espace réservé du contenu 2">
            <a:extLst>
              <a:ext uri="{FF2B5EF4-FFF2-40B4-BE49-F238E27FC236}">
                <a16:creationId xmlns:a16="http://schemas.microsoft.com/office/drawing/2014/main" id="{31EF3132-A2F6-AA14-2F3B-C7765F496831}"/>
              </a:ext>
            </a:extLst>
          </p:cNvPr>
          <p:cNvSpPr>
            <a:spLocks noGrp="1"/>
          </p:cNvSpPr>
          <p:nvPr>
            <p:ph idx="1"/>
            <p:custDataLst>
              <p:tags r:id="rId3"/>
            </p:custDataLst>
          </p:nvPr>
        </p:nvSpPr>
        <p:spPr>
          <a:xfrm>
            <a:off x="838200" y="1802179"/>
            <a:ext cx="10515600" cy="4878876"/>
          </a:xfrm>
          <a:solidFill>
            <a:schemeClr val="bg1"/>
          </a:solidFill>
        </p:spPr>
        <p:txBody>
          <a:bodyPr vert="horz" lIns="91440" tIns="45720" rIns="91440" bIns="45720" rtlCol="0" anchor="t">
            <a:normAutofit/>
          </a:bodyPr>
          <a:lstStyle/>
          <a:p>
            <a:r>
              <a:rPr lang="fr-CA" dirty="0"/>
              <a:t>Elle est facultative au stage I, mais recommandée. </a:t>
            </a:r>
          </a:p>
          <a:p>
            <a:r>
              <a:rPr lang="fr-CA" dirty="0"/>
              <a:t>Elle permet de faciliter votre intégration en vous informant:  </a:t>
            </a:r>
          </a:p>
          <a:p>
            <a:pPr lvl="1"/>
            <a:r>
              <a:rPr lang="fr-CA" dirty="0"/>
              <a:t>des besoins spécifiques des élèves ; </a:t>
            </a:r>
          </a:p>
          <a:p>
            <a:pPr lvl="1"/>
            <a:r>
              <a:rPr lang="fr-CA" dirty="0"/>
              <a:t>de l’approche pédagogique et des méthodes d’enseignement ;  </a:t>
            </a:r>
          </a:p>
          <a:p>
            <a:pPr lvl="1"/>
            <a:r>
              <a:rPr lang="fr-CA" dirty="0"/>
              <a:t>des priorités pour la période de stage ;</a:t>
            </a:r>
          </a:p>
          <a:p>
            <a:pPr lvl="1"/>
            <a:r>
              <a:rPr lang="fr-CA" dirty="0"/>
              <a:t>etc. </a:t>
            </a:r>
          </a:p>
          <a:p>
            <a:r>
              <a:rPr lang="fr-CA" dirty="0"/>
              <a:t>Période recommandée </a:t>
            </a:r>
          </a:p>
          <a:p>
            <a:pPr lvl="1"/>
            <a:r>
              <a:rPr lang="fr-CA" dirty="0"/>
              <a:t>Entre la journée suivant la rencontre obligatoire et le début du stage.</a:t>
            </a:r>
          </a:p>
          <a:p>
            <a:pPr lvl="2"/>
            <a:r>
              <a:rPr lang="fr-CA" dirty="0"/>
              <a:t>BÉPEP: du 17 février au 8 mars 2026</a:t>
            </a:r>
          </a:p>
          <a:p>
            <a:pPr lvl="2"/>
            <a:r>
              <a:rPr lang="fr-CA" dirty="0"/>
              <a:t>BEAS: du 19 février au 15 mars 2026</a:t>
            </a:r>
          </a:p>
          <a:p>
            <a:pPr lvl="1"/>
            <a:r>
              <a:rPr lang="fr-CA" dirty="0"/>
              <a:t>Ne pas prévoir cette rencontre pendant la semaine de relâche.</a:t>
            </a:r>
          </a:p>
          <a:p>
            <a:pPr marL="457200" lvl="1" indent="0">
              <a:buNone/>
            </a:pPr>
            <a:endParaRPr lang="fr-CA" dirty="0"/>
          </a:p>
          <a:p>
            <a:pPr marL="457200" lvl="1" indent="0">
              <a:buNone/>
            </a:pPr>
            <a:endParaRPr lang="fr-CA" dirty="0"/>
          </a:p>
          <a:p>
            <a:endParaRPr lang="fr-CA" dirty="0"/>
          </a:p>
        </p:txBody>
      </p:sp>
      <p:pic>
        <p:nvPicPr>
          <p:cNvPr id="4" name="Picture 2">
            <a:hlinkClick r:id="rId6"/>
            <a:extLst>
              <a:ext uri="{FF2B5EF4-FFF2-40B4-BE49-F238E27FC236}">
                <a16:creationId xmlns:a16="http://schemas.microsoft.com/office/drawing/2014/main" id="{5670D173-DAF0-6D11-6031-EA28E22C1C10}"/>
              </a:ext>
            </a:extLst>
          </p:cNvPr>
          <p:cNvPicPr>
            <a:picLocks noChangeAspect="1"/>
          </p:cNvPicPr>
          <p:nvPr/>
        </p:nvPicPr>
        <p:blipFill rotWithShape="1">
          <a:blip r:embed="rId7">
            <a:extLst>
              <a:ext uri="{BEBA8EAE-BF5A-486C-A8C5-ECC9F3942E4B}">
                <a14:imgProps xmlns:a14="http://schemas.microsoft.com/office/drawing/2010/main">
                  <a14:imgLayer r:embed="rId8">
                    <a14:imgEffect>
                      <a14:sharpenSoften amount="50000"/>
                    </a14:imgEffect>
                  </a14:imgLayer>
                </a14:imgProps>
              </a:ext>
              <a:ext uri="{28A0092B-C50C-407E-A947-70E740481C1C}">
                <a14:useLocalDpi xmlns:a14="http://schemas.microsoft.com/office/drawing/2010/main" val="0"/>
              </a:ext>
            </a:extLst>
          </a:blip>
          <a:srcRect l="15978" t="17906" r="16529" b="23692"/>
          <a:stretch>
            <a:fillRect/>
          </a:stretch>
        </p:blipFill>
        <p:spPr bwMode="auto">
          <a:xfrm>
            <a:off x="10913745" y="5730875"/>
            <a:ext cx="880110" cy="76200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166050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7A908-F528-CE5A-5DC9-27FE782774D5}"/>
            </a:ext>
          </a:extLst>
        </p:cNvPr>
        <p:cNvGrpSpPr/>
        <p:nvPr/>
      </p:nvGrpSpPr>
      <p:grpSpPr>
        <a:xfrm>
          <a:off x="0" y="0"/>
          <a:ext cx="0" cy="0"/>
          <a:chOff x="0" y="0"/>
          <a:chExt cx="0" cy="0"/>
        </a:xfrm>
      </p:grpSpPr>
      <p:pic>
        <p:nvPicPr>
          <p:cNvPr id="5" name="Image 4">
            <a:extLst>
              <a:ext uri="{FF2B5EF4-FFF2-40B4-BE49-F238E27FC236}">
                <a16:creationId xmlns:a16="http://schemas.microsoft.com/office/drawing/2014/main" id="{5E4C8855-5ECC-954A-CDA9-7CCD7AEF5D5B}"/>
              </a:ext>
            </a:extLst>
          </p:cNvPr>
          <p:cNvPicPr>
            <a:picLocks noChangeAspect="1"/>
          </p:cNvPicPr>
          <p:nvPr>
            <p:custDataLst>
              <p:tags r:id="rId1"/>
            </p:custDataLst>
          </p:nvPr>
        </p:nvPicPr>
        <p:blipFill>
          <a:blip r:embed="rId5">
            <a:extLst>
              <a:ext uri="{28A0092B-C50C-407E-A947-70E740481C1C}">
                <a14:useLocalDpi xmlns:a14="http://schemas.microsoft.com/office/drawing/2010/main" val="0"/>
              </a:ext>
            </a:extLst>
          </a:blip>
          <a:srcRect b="47477"/>
          <a:stretch>
            <a:fillRect/>
          </a:stretch>
        </p:blipFill>
        <p:spPr>
          <a:xfrm>
            <a:off x="0" y="0"/>
            <a:ext cx="12192000" cy="3602038"/>
          </a:xfrm>
          <a:prstGeom prst="rect">
            <a:avLst/>
          </a:prstGeom>
        </p:spPr>
      </p:pic>
      <p:sp>
        <p:nvSpPr>
          <p:cNvPr id="2" name="Titre 1">
            <a:extLst>
              <a:ext uri="{FF2B5EF4-FFF2-40B4-BE49-F238E27FC236}">
                <a16:creationId xmlns:a16="http://schemas.microsoft.com/office/drawing/2014/main" id="{F1CF8E5A-7DFC-2AF5-19D6-A780E0AFD5CE}"/>
              </a:ext>
            </a:extLst>
          </p:cNvPr>
          <p:cNvSpPr>
            <a:spLocks noGrp="1"/>
          </p:cNvSpPr>
          <p:nvPr>
            <p:ph type="title"/>
            <p:custDataLst>
              <p:tags r:id="rId2"/>
            </p:custDataLst>
          </p:nvPr>
        </p:nvSpPr>
        <p:spPr>
          <a:solidFill>
            <a:srgbClr val="006085"/>
          </a:solidFill>
        </p:spPr>
        <p:txBody>
          <a:bodyPr/>
          <a:lstStyle/>
          <a:p>
            <a:r>
              <a:rPr lang="fr-CA" b="1" dirty="0">
                <a:solidFill>
                  <a:schemeClr val="bg1"/>
                </a:solidFill>
              </a:rPr>
              <a:t>7. INTENTION DE STAGE </a:t>
            </a:r>
          </a:p>
        </p:txBody>
      </p:sp>
      <p:sp>
        <p:nvSpPr>
          <p:cNvPr id="3" name="Espace réservé du contenu 2">
            <a:extLst>
              <a:ext uri="{FF2B5EF4-FFF2-40B4-BE49-F238E27FC236}">
                <a16:creationId xmlns:a16="http://schemas.microsoft.com/office/drawing/2014/main" id="{58E3EF62-57AF-8654-207F-0F3F900DBC19}"/>
              </a:ext>
            </a:extLst>
          </p:cNvPr>
          <p:cNvSpPr>
            <a:spLocks noGrp="1"/>
          </p:cNvSpPr>
          <p:nvPr>
            <p:ph idx="1"/>
            <p:custDataLst>
              <p:tags r:id="rId3"/>
            </p:custDataLst>
          </p:nvPr>
        </p:nvSpPr>
        <p:spPr>
          <a:xfrm>
            <a:off x="838200" y="1802179"/>
            <a:ext cx="10515600" cy="4878876"/>
          </a:xfrm>
          <a:solidFill>
            <a:schemeClr val="bg1"/>
          </a:solidFill>
        </p:spPr>
        <p:txBody>
          <a:bodyPr vert="horz" lIns="91440" tIns="45720" rIns="91440" bIns="45720" rtlCol="0" anchor="t">
            <a:normAutofit/>
          </a:bodyPr>
          <a:lstStyle/>
          <a:p>
            <a:r>
              <a:rPr lang="fr-CA" dirty="0"/>
              <a:t>Entre le 14 février et le 8 mars 2026</a:t>
            </a:r>
          </a:p>
          <a:p>
            <a:r>
              <a:rPr lang="fr-CA" dirty="0"/>
              <a:t>Pour le placement en stage de l’année à venir.</a:t>
            </a:r>
          </a:p>
          <a:p>
            <a:pPr lvl="1"/>
            <a:r>
              <a:rPr lang="fr-CA" dirty="0"/>
              <a:t>BÉPEP: Stage II à l’automne 2026 (BEP5025)</a:t>
            </a:r>
          </a:p>
          <a:p>
            <a:pPr lvl="1"/>
            <a:r>
              <a:rPr lang="fr-CA" dirty="0"/>
              <a:t>BEAS: Stage II à l’hiver 2027 (EFI5066)</a:t>
            </a:r>
          </a:p>
          <a:p>
            <a:r>
              <a:rPr lang="fr-CA" dirty="0"/>
              <a:t>Modalités</a:t>
            </a:r>
          </a:p>
          <a:p>
            <a:pPr lvl="1"/>
            <a:r>
              <a:rPr lang="fr-CA" dirty="0"/>
              <a:t>BEP5025: classe régulière – préscolaire, 1</a:t>
            </a:r>
            <a:r>
              <a:rPr lang="fr-CA" baseline="30000" dirty="0"/>
              <a:t>er</a:t>
            </a:r>
            <a:r>
              <a:rPr lang="fr-CA" dirty="0"/>
              <a:t> cycle, 2</a:t>
            </a:r>
            <a:r>
              <a:rPr lang="fr-CA" baseline="30000" dirty="0"/>
              <a:t>e</a:t>
            </a:r>
            <a:r>
              <a:rPr lang="fr-CA" dirty="0"/>
              <a:t> cycle, 3</a:t>
            </a:r>
            <a:r>
              <a:rPr lang="fr-CA" baseline="30000" dirty="0"/>
              <a:t>e</a:t>
            </a:r>
            <a:r>
              <a:rPr lang="fr-CA" dirty="0"/>
              <a:t> cycle </a:t>
            </a:r>
          </a:p>
          <a:p>
            <a:pPr lvl="1"/>
            <a:r>
              <a:rPr lang="fr-CA" dirty="0"/>
              <a:t>EFI5066: classe régulière – niveau préscolaire pas permis  </a:t>
            </a:r>
          </a:p>
          <a:p>
            <a:r>
              <a:rPr lang="fr-CA" dirty="0"/>
              <a:t>Conciliation famille-études </a:t>
            </a:r>
          </a:p>
          <a:p>
            <a:pPr lvl="1"/>
            <a:r>
              <a:rPr lang="fr-CA" dirty="0"/>
              <a:t>Horaire du milieu de stage</a:t>
            </a:r>
          </a:p>
          <a:p>
            <a:pPr lvl="1"/>
            <a:r>
              <a:rPr lang="fr-CA" dirty="0"/>
              <a:t>Villes </a:t>
            </a:r>
          </a:p>
          <a:p>
            <a:pPr lvl="1"/>
            <a:r>
              <a:rPr lang="fr-CA" dirty="0"/>
              <a:t>Code postal garderie ou école des enfants </a:t>
            </a:r>
          </a:p>
          <a:p>
            <a:pPr marL="457200" lvl="1" indent="0">
              <a:buNone/>
            </a:pPr>
            <a:endParaRPr lang="fr-CA" dirty="0"/>
          </a:p>
          <a:p>
            <a:pPr marL="457200" lvl="1" indent="0">
              <a:buNone/>
            </a:pPr>
            <a:endParaRPr lang="fr-CA" dirty="0"/>
          </a:p>
          <a:p>
            <a:endParaRPr lang="fr-CA" dirty="0"/>
          </a:p>
        </p:txBody>
      </p:sp>
      <p:pic>
        <p:nvPicPr>
          <p:cNvPr id="4" name="Picture 2">
            <a:hlinkClick r:id="rId6"/>
            <a:extLst>
              <a:ext uri="{FF2B5EF4-FFF2-40B4-BE49-F238E27FC236}">
                <a16:creationId xmlns:a16="http://schemas.microsoft.com/office/drawing/2014/main" id="{28AC36CF-2CE3-4DE1-BFDA-162D6C127246}"/>
              </a:ext>
            </a:extLst>
          </p:cNvPr>
          <p:cNvPicPr>
            <a:picLocks noChangeAspect="1"/>
          </p:cNvPicPr>
          <p:nvPr/>
        </p:nvPicPr>
        <p:blipFill rotWithShape="1">
          <a:blip r:embed="rId7">
            <a:extLst>
              <a:ext uri="{BEBA8EAE-BF5A-486C-A8C5-ECC9F3942E4B}">
                <a14:imgProps xmlns:a14="http://schemas.microsoft.com/office/drawing/2010/main">
                  <a14:imgLayer r:embed="rId8">
                    <a14:imgEffect>
                      <a14:sharpenSoften amount="50000"/>
                    </a14:imgEffect>
                  </a14:imgLayer>
                </a14:imgProps>
              </a:ext>
              <a:ext uri="{28A0092B-C50C-407E-A947-70E740481C1C}">
                <a14:useLocalDpi xmlns:a14="http://schemas.microsoft.com/office/drawing/2010/main" val="0"/>
              </a:ext>
            </a:extLst>
          </a:blip>
          <a:srcRect l="15978" t="17906" r="16529" b="23692"/>
          <a:stretch>
            <a:fillRect/>
          </a:stretch>
        </p:blipFill>
        <p:spPr bwMode="auto">
          <a:xfrm>
            <a:off x="10913745" y="5730875"/>
            <a:ext cx="880110" cy="76200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87720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AC26D3-94A5-12D5-86E6-4A2E935CF461}"/>
            </a:ext>
          </a:extLst>
        </p:cNvPr>
        <p:cNvGrpSpPr/>
        <p:nvPr/>
      </p:nvGrpSpPr>
      <p:grpSpPr>
        <a:xfrm>
          <a:off x="0" y="0"/>
          <a:ext cx="0" cy="0"/>
          <a:chOff x="0" y="0"/>
          <a:chExt cx="0" cy="0"/>
        </a:xfrm>
      </p:grpSpPr>
      <p:pic>
        <p:nvPicPr>
          <p:cNvPr id="5" name="Image 4">
            <a:extLst>
              <a:ext uri="{FF2B5EF4-FFF2-40B4-BE49-F238E27FC236}">
                <a16:creationId xmlns:a16="http://schemas.microsoft.com/office/drawing/2014/main" id="{6917207D-C826-2D66-6E27-654C4B6735FB}"/>
              </a:ext>
            </a:extLst>
          </p:cNvPr>
          <p:cNvPicPr>
            <a:picLocks noChangeAspect="1"/>
          </p:cNvPicPr>
          <p:nvPr>
            <p:custDataLst>
              <p:tags r:id="rId1"/>
            </p:custDataLst>
          </p:nvPr>
        </p:nvPicPr>
        <p:blipFill>
          <a:blip r:embed="rId5">
            <a:extLst>
              <a:ext uri="{28A0092B-C50C-407E-A947-70E740481C1C}">
                <a14:useLocalDpi xmlns:a14="http://schemas.microsoft.com/office/drawing/2010/main" val="0"/>
              </a:ext>
            </a:extLst>
          </a:blip>
          <a:srcRect b="47477"/>
          <a:stretch>
            <a:fillRect/>
          </a:stretch>
        </p:blipFill>
        <p:spPr>
          <a:xfrm>
            <a:off x="0" y="0"/>
            <a:ext cx="12192000" cy="3602038"/>
          </a:xfrm>
          <a:prstGeom prst="rect">
            <a:avLst/>
          </a:prstGeom>
        </p:spPr>
      </p:pic>
      <p:sp>
        <p:nvSpPr>
          <p:cNvPr id="2" name="Titre 1">
            <a:extLst>
              <a:ext uri="{FF2B5EF4-FFF2-40B4-BE49-F238E27FC236}">
                <a16:creationId xmlns:a16="http://schemas.microsoft.com/office/drawing/2014/main" id="{A013309C-3F94-7151-D097-97766598B19E}"/>
              </a:ext>
            </a:extLst>
          </p:cNvPr>
          <p:cNvSpPr>
            <a:spLocks noGrp="1"/>
          </p:cNvSpPr>
          <p:nvPr>
            <p:ph type="title"/>
            <p:custDataLst>
              <p:tags r:id="rId2"/>
            </p:custDataLst>
          </p:nvPr>
        </p:nvSpPr>
        <p:spPr>
          <a:solidFill>
            <a:srgbClr val="006085"/>
          </a:solidFill>
        </p:spPr>
        <p:txBody>
          <a:bodyPr/>
          <a:lstStyle/>
          <a:p>
            <a:r>
              <a:rPr lang="fr-CA" b="1" dirty="0">
                <a:solidFill>
                  <a:schemeClr val="bg1"/>
                </a:solidFill>
              </a:rPr>
              <a:t>7. LE STAGE </a:t>
            </a:r>
          </a:p>
        </p:txBody>
      </p:sp>
      <p:sp>
        <p:nvSpPr>
          <p:cNvPr id="3" name="Espace réservé du contenu 2">
            <a:extLst>
              <a:ext uri="{FF2B5EF4-FFF2-40B4-BE49-F238E27FC236}">
                <a16:creationId xmlns:a16="http://schemas.microsoft.com/office/drawing/2014/main" id="{76878709-F58E-C4B4-36C0-59A1699AAC49}"/>
              </a:ext>
            </a:extLst>
          </p:cNvPr>
          <p:cNvSpPr>
            <a:spLocks noGrp="1"/>
          </p:cNvSpPr>
          <p:nvPr>
            <p:ph idx="1"/>
            <p:custDataLst>
              <p:tags r:id="rId3"/>
            </p:custDataLst>
          </p:nvPr>
        </p:nvSpPr>
        <p:spPr>
          <a:xfrm>
            <a:off x="838200" y="1802179"/>
            <a:ext cx="10515600" cy="4878876"/>
          </a:xfrm>
          <a:solidFill>
            <a:schemeClr val="bg1"/>
          </a:solidFill>
        </p:spPr>
        <p:txBody>
          <a:bodyPr vert="horz" lIns="91440" tIns="45720" rIns="91440" bIns="45720" rtlCol="0" anchor="t">
            <a:normAutofit fontScale="92500"/>
          </a:bodyPr>
          <a:lstStyle/>
          <a:p>
            <a:pPr lvl="0"/>
            <a:r>
              <a:rPr lang="fr-FR" dirty="0"/>
              <a:t>Tout abandon effectué après le début du stage entraîne une mention d’échec au dossier et ne donne droit à aucun remboursement.</a:t>
            </a:r>
          </a:p>
          <a:p>
            <a:pPr lvl="1"/>
            <a:r>
              <a:rPr lang="fr-FR" dirty="0"/>
              <a:t>Le stage débute officiellement lors de la rencontre obligatoire inscrite à l’horaire universitaire de la personne étudiante. </a:t>
            </a:r>
          </a:p>
          <a:p>
            <a:pPr lvl="2"/>
            <a:r>
              <a:rPr lang="fr-CA" dirty="0"/>
              <a:t>BÉPEP: 16 février 2026 (lundi)</a:t>
            </a:r>
          </a:p>
          <a:p>
            <a:pPr lvl="2"/>
            <a:r>
              <a:rPr lang="fr-CA" dirty="0"/>
              <a:t>BEAS: 18 février 2026 (mercredi)</a:t>
            </a:r>
            <a:endParaRPr lang="fr-FR" dirty="0"/>
          </a:p>
          <a:p>
            <a:pPr lvl="1"/>
            <a:r>
              <a:rPr lang="fr-FR" dirty="0"/>
              <a:t>L’abandon est possible jusqu’à la journée ouvrable précédant le début du stage.</a:t>
            </a:r>
          </a:p>
          <a:p>
            <a:pPr lvl="0"/>
            <a:r>
              <a:rPr lang="fr-FR" dirty="0"/>
              <a:t>Un deuxième échec à un même sigle de cours ou de stage entraîne une exclusion du programme d’études, conformément au Règlement des études. </a:t>
            </a:r>
          </a:p>
          <a:p>
            <a:r>
              <a:rPr lang="fr-FR" dirty="0"/>
              <a:t>En cas de difficulté, un accompagnement individualisé est offert par la coordination des stages afin d’identifier des stratégies favorisant la consolidation des compétences professionnelles.</a:t>
            </a:r>
            <a:endParaRPr lang="fr-CA" dirty="0"/>
          </a:p>
          <a:p>
            <a:pPr lvl="0"/>
            <a:endParaRPr lang="fr-CA" dirty="0"/>
          </a:p>
          <a:p>
            <a:pPr marL="457200" lvl="1" indent="0">
              <a:buNone/>
            </a:pPr>
            <a:endParaRPr lang="fr-CA" dirty="0"/>
          </a:p>
          <a:p>
            <a:pPr marL="457200" lvl="1" indent="0">
              <a:buNone/>
            </a:pPr>
            <a:endParaRPr lang="fr-CA" dirty="0"/>
          </a:p>
          <a:p>
            <a:endParaRPr lang="fr-CA" dirty="0"/>
          </a:p>
        </p:txBody>
      </p:sp>
      <p:pic>
        <p:nvPicPr>
          <p:cNvPr id="4" name="Picture 2">
            <a:hlinkClick r:id="rId6"/>
            <a:extLst>
              <a:ext uri="{FF2B5EF4-FFF2-40B4-BE49-F238E27FC236}">
                <a16:creationId xmlns:a16="http://schemas.microsoft.com/office/drawing/2014/main" id="{C99B5075-047D-7CE7-549F-C31B7E965762}"/>
              </a:ext>
            </a:extLst>
          </p:cNvPr>
          <p:cNvPicPr>
            <a:picLocks noChangeAspect="1"/>
          </p:cNvPicPr>
          <p:nvPr/>
        </p:nvPicPr>
        <p:blipFill rotWithShape="1">
          <a:blip r:embed="rId7">
            <a:extLst>
              <a:ext uri="{BEBA8EAE-BF5A-486C-A8C5-ECC9F3942E4B}">
                <a14:imgProps xmlns:a14="http://schemas.microsoft.com/office/drawing/2010/main">
                  <a14:imgLayer r:embed="rId8">
                    <a14:imgEffect>
                      <a14:sharpenSoften amount="50000"/>
                    </a14:imgEffect>
                  </a14:imgLayer>
                </a14:imgProps>
              </a:ext>
              <a:ext uri="{28A0092B-C50C-407E-A947-70E740481C1C}">
                <a14:useLocalDpi xmlns:a14="http://schemas.microsoft.com/office/drawing/2010/main" val="0"/>
              </a:ext>
            </a:extLst>
          </a:blip>
          <a:srcRect l="15978" t="17906" r="16529" b="23692"/>
          <a:stretch>
            <a:fillRect/>
          </a:stretch>
        </p:blipFill>
        <p:spPr bwMode="auto">
          <a:xfrm>
            <a:off x="10913745" y="5730875"/>
            <a:ext cx="880110" cy="76200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97528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C102E-00BC-AC79-9412-02B7483C372E}"/>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C2500129-80CB-3583-E095-2A536492B9D0}"/>
              </a:ext>
            </a:extLst>
          </p:cNvPr>
          <p:cNvSpPr/>
          <p:nvPr>
            <p:custDataLst>
              <p:tags r:id="rId1"/>
            </p:custDataLst>
          </p:nvPr>
        </p:nvSpPr>
        <p:spPr>
          <a:xfrm>
            <a:off x="805" y="-398930"/>
            <a:ext cx="12317505" cy="725623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F2E3B42-F519-0212-BA40-C30AB731F7A0}"/>
              </a:ext>
            </a:extLst>
          </p:cNvPr>
          <p:cNvSpPr>
            <a:spLocks noGrp="1"/>
          </p:cNvSpPr>
          <p:nvPr>
            <p:ph type="ctrTitle"/>
            <p:custDataLst>
              <p:tags r:id="rId2"/>
            </p:custDataLst>
          </p:nvPr>
        </p:nvSpPr>
        <p:spPr>
          <a:xfrm>
            <a:off x="1289539" y="217244"/>
            <a:ext cx="9749692" cy="888926"/>
          </a:xfrm>
        </p:spPr>
        <p:txBody>
          <a:bodyPr vert="horz" lIns="91440" tIns="45720" rIns="91440" bIns="45720" rtlCol="0" anchor="b">
            <a:noAutofit/>
          </a:bodyPr>
          <a:lstStyle/>
          <a:p>
            <a:pPr algn="l"/>
            <a:r>
              <a:rPr lang="en-US" sz="4400" b="1" dirty="0">
                <a:solidFill>
                  <a:schemeClr val="bg1"/>
                </a:solidFill>
                <a:ea typeface="+mj-lt"/>
                <a:cs typeface="+mj-lt"/>
              </a:rPr>
              <a:t>8. TECFÉE</a:t>
            </a:r>
          </a:p>
        </p:txBody>
      </p:sp>
      <p:sp>
        <p:nvSpPr>
          <p:cNvPr id="3" name="Subtitle 2">
            <a:extLst>
              <a:ext uri="{FF2B5EF4-FFF2-40B4-BE49-F238E27FC236}">
                <a16:creationId xmlns:a16="http://schemas.microsoft.com/office/drawing/2014/main" id="{96F08085-A984-9CF3-2160-6DEA0D7ABCCB}"/>
              </a:ext>
            </a:extLst>
          </p:cNvPr>
          <p:cNvSpPr>
            <a:spLocks noGrp="1"/>
          </p:cNvSpPr>
          <p:nvPr>
            <p:ph type="subTitle" idx="1"/>
            <p:custDataLst>
              <p:tags r:id="rId3"/>
            </p:custDataLst>
          </p:nvPr>
        </p:nvSpPr>
        <p:spPr>
          <a:xfrm>
            <a:off x="1289538" y="1472566"/>
            <a:ext cx="9612142" cy="4766310"/>
          </a:xfrm>
        </p:spPr>
        <p:txBody>
          <a:bodyPr vert="horz" lIns="91440" tIns="45720" rIns="91440" bIns="45720" rtlCol="0" anchor="t">
            <a:noAutofit/>
          </a:bodyPr>
          <a:lstStyle/>
          <a:p>
            <a:pPr marL="457200" lvl="0" indent="-457200" algn="l">
              <a:buFont typeface="Arial" panose="020B0604020202020204" pitchFamily="34" charset="0"/>
              <a:buChar char="•"/>
            </a:pPr>
            <a:r>
              <a:rPr lang="fr-CA" sz="2800" dirty="0">
                <a:solidFill>
                  <a:schemeClr val="bg1"/>
                </a:solidFill>
              </a:rPr>
              <a:t>Dates de passation </a:t>
            </a:r>
          </a:p>
          <a:p>
            <a:pPr marL="1371600" lvl="2" indent="-457200" algn="l">
              <a:buFont typeface="Arial" panose="020B0604020202020204" pitchFamily="34" charset="0"/>
              <a:buChar char="•"/>
            </a:pPr>
            <a:r>
              <a:rPr lang="fr-CA" sz="2200" dirty="0">
                <a:solidFill>
                  <a:schemeClr val="bg1"/>
                </a:solidFill>
              </a:rPr>
              <a:t>Fin avril</a:t>
            </a:r>
          </a:p>
          <a:p>
            <a:pPr marL="1371600" lvl="2" indent="-457200" algn="l">
              <a:buFont typeface="Arial" panose="020B0604020202020204" pitchFamily="34" charset="0"/>
              <a:buChar char="•"/>
            </a:pPr>
            <a:r>
              <a:rPr lang="fr-CA" sz="2200" b="1" dirty="0">
                <a:solidFill>
                  <a:srgbClr val="EBC740"/>
                </a:solidFill>
              </a:rPr>
              <a:t>Fin août</a:t>
            </a:r>
          </a:p>
          <a:p>
            <a:pPr marL="1371600" lvl="2" indent="-457200" algn="l">
              <a:buFont typeface="Arial" panose="020B0604020202020204" pitchFamily="34" charset="0"/>
              <a:buChar char="•"/>
            </a:pPr>
            <a:r>
              <a:rPr lang="fr-CA" sz="2200" dirty="0">
                <a:solidFill>
                  <a:schemeClr val="bg1"/>
                </a:solidFill>
              </a:rPr>
              <a:t>Mi-novembre</a:t>
            </a:r>
          </a:p>
          <a:p>
            <a:pPr marL="457200" lvl="0" indent="-457200" algn="l">
              <a:buFont typeface="Arial" panose="020B0604020202020204" pitchFamily="34" charset="0"/>
              <a:buChar char="•"/>
            </a:pPr>
            <a:r>
              <a:rPr lang="fr-CA" dirty="0">
                <a:solidFill>
                  <a:schemeClr val="bg1"/>
                </a:solidFill>
              </a:rPr>
              <a:t>Le Module des sciences de l'éducation vous enverra un avis de convocation par courriel pour vous inscrire au TECFÉE. Le courriel précisera l'heure, la date et le lieu de passation ainsi que la date limite d'inscription. </a:t>
            </a:r>
          </a:p>
          <a:p>
            <a:pPr marL="457200" lvl="0" indent="-457200" algn="l">
              <a:buFont typeface="Arial" panose="020B0604020202020204" pitchFamily="34" charset="0"/>
              <a:buChar char="•"/>
            </a:pPr>
            <a:r>
              <a:rPr lang="fr-CA" sz="2800" dirty="0">
                <a:solidFill>
                  <a:schemeClr val="bg1"/>
                </a:solidFill>
              </a:rPr>
              <a:t>Réussite obligatoire aux deux volets pour réaliser le stage IV</a:t>
            </a:r>
          </a:p>
          <a:p>
            <a:pPr marL="457200" lvl="0" indent="-457200" algn="l">
              <a:buFont typeface="Arial" panose="020B0604020202020204" pitchFamily="34" charset="0"/>
              <a:buChar char="•"/>
            </a:pPr>
            <a:r>
              <a:rPr lang="fr-CA" sz="2800" dirty="0">
                <a:solidFill>
                  <a:schemeClr val="bg1"/>
                </a:solidFill>
              </a:rPr>
              <a:t>C.A.F.É pour vous préparer (</a:t>
            </a:r>
            <a:r>
              <a:rPr lang="fr-CA" sz="2800" dirty="0">
                <a:solidFill>
                  <a:schemeClr val="bg1"/>
                </a:solidFill>
                <a:hlinkClick r:id="rId5">
                  <a:extLst>
                    <a:ext uri="{A12FA001-AC4F-418D-AE19-62706E023703}">
                      <ahyp:hlinkClr xmlns:ahyp="http://schemas.microsoft.com/office/drawing/2018/hyperlinkcolor" val="tx"/>
                    </a:ext>
                  </a:extLst>
                </a:hlinkClick>
              </a:rPr>
              <a:t>https://uqo.ca/cafe</a:t>
            </a:r>
            <a:r>
              <a:rPr lang="fr-CA" sz="2800" dirty="0">
                <a:solidFill>
                  <a:schemeClr val="bg1"/>
                </a:solidFill>
              </a:rPr>
              <a:t>)</a:t>
            </a:r>
          </a:p>
        </p:txBody>
      </p:sp>
      <p:pic>
        <p:nvPicPr>
          <p:cNvPr id="7" name="Picture 2">
            <a:hlinkClick r:id="rId6"/>
            <a:extLst>
              <a:ext uri="{FF2B5EF4-FFF2-40B4-BE49-F238E27FC236}">
                <a16:creationId xmlns:a16="http://schemas.microsoft.com/office/drawing/2014/main" id="{AC5CA9B8-F443-AD56-8046-ED00D2DE1DD3}"/>
              </a:ext>
            </a:extLst>
          </p:cNvPr>
          <p:cNvPicPr>
            <a:picLocks noChangeAspect="1"/>
          </p:cNvPicPr>
          <p:nvPr/>
        </p:nvPicPr>
        <p:blipFill rotWithShape="1">
          <a:blip r:embed="rId7">
            <a:lum bright="70000" contrast="-70000"/>
            <a:extLst>
              <a:ext uri="{BEBA8EAE-BF5A-486C-A8C5-ECC9F3942E4B}">
                <a14:imgProps xmlns:a14="http://schemas.microsoft.com/office/drawing/2010/main">
                  <a14:imgLayer r:embed="rId8">
                    <a14:imgEffect>
                      <a14:sharpenSoften amount="50000"/>
                    </a14:imgEffect>
                  </a14:imgLayer>
                </a14:imgProps>
              </a:ext>
              <a:ext uri="{28A0092B-C50C-407E-A947-70E740481C1C}">
                <a14:useLocalDpi xmlns:a14="http://schemas.microsoft.com/office/drawing/2010/main" val="0"/>
              </a:ext>
            </a:extLst>
          </a:blip>
          <a:srcRect l="15978" t="17906" r="16529" b="23692"/>
          <a:stretch>
            <a:fillRect/>
          </a:stretch>
        </p:blipFill>
        <p:spPr bwMode="auto">
          <a:xfrm>
            <a:off x="10913745" y="5730875"/>
            <a:ext cx="880110" cy="76200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8543881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197B1D-B39E-6BB3-21CD-EF8F5B4D718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4E6FA83-0862-B53F-744A-5E565FB56A74}"/>
              </a:ext>
            </a:extLst>
          </p:cNvPr>
          <p:cNvSpPr/>
          <p:nvPr>
            <p:custDataLst>
              <p:tags r:id="rId1"/>
            </p:custDataLst>
          </p:nvPr>
        </p:nvSpPr>
        <p:spPr>
          <a:xfrm>
            <a:off x="-46893" y="0"/>
            <a:ext cx="12262338" cy="696350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298DE3EF-1075-0BAF-EE62-0ECBE9F10D96}"/>
              </a:ext>
            </a:extLst>
          </p:cNvPr>
          <p:cNvSpPr>
            <a:spLocks noGrp="1"/>
          </p:cNvSpPr>
          <p:nvPr>
            <p:ph type="title"/>
            <p:custDataLst>
              <p:tags r:id="rId2"/>
            </p:custDataLst>
          </p:nvPr>
        </p:nvSpPr>
        <p:spPr>
          <a:xfrm>
            <a:off x="838200" y="458909"/>
            <a:ext cx="10515600" cy="1372455"/>
          </a:xfrm>
          <a:solidFill>
            <a:schemeClr val="bg1"/>
          </a:solidFill>
          <a:ln>
            <a:solidFill>
              <a:schemeClr val="bg1"/>
            </a:solidFill>
          </a:ln>
        </p:spPr>
        <p:txBody>
          <a:bodyPr>
            <a:normAutofit/>
          </a:bodyPr>
          <a:lstStyle/>
          <a:p>
            <a:r>
              <a:rPr lang="fr-CA" b="1" dirty="0"/>
              <a:t> COMMUNICATION DES PLACEMENTS </a:t>
            </a:r>
          </a:p>
        </p:txBody>
      </p:sp>
      <p:sp>
        <p:nvSpPr>
          <p:cNvPr id="3" name="Espace réservé du contenu 2">
            <a:extLst>
              <a:ext uri="{FF2B5EF4-FFF2-40B4-BE49-F238E27FC236}">
                <a16:creationId xmlns:a16="http://schemas.microsoft.com/office/drawing/2014/main" id="{16DF21B9-257C-BCA0-63EF-2B96F055AB5F}"/>
              </a:ext>
            </a:extLst>
          </p:cNvPr>
          <p:cNvSpPr>
            <a:spLocks noGrp="1"/>
          </p:cNvSpPr>
          <p:nvPr>
            <p:ph idx="1"/>
            <p:custDataLst>
              <p:tags r:id="rId3"/>
            </p:custDataLst>
          </p:nvPr>
        </p:nvSpPr>
        <p:spPr>
          <a:xfrm>
            <a:off x="838200" y="1831364"/>
            <a:ext cx="10515600" cy="4574076"/>
          </a:xfrm>
          <a:solidFill>
            <a:schemeClr val="bg1"/>
          </a:solidFill>
          <a:ln>
            <a:solidFill>
              <a:schemeClr val="bg1"/>
            </a:solidFill>
          </a:ln>
        </p:spPr>
        <p:txBody>
          <a:bodyPr vert="horz" lIns="91440" tIns="45720" rIns="91440" bIns="45720" rtlCol="0" anchor="t">
            <a:normAutofit/>
          </a:bodyPr>
          <a:lstStyle/>
          <a:p>
            <a:endParaRPr lang="fr-CA" b="1" dirty="0"/>
          </a:p>
          <a:p>
            <a:endParaRPr lang="fr-CA" b="1" dirty="0"/>
          </a:p>
          <a:p>
            <a:pPr marL="0" indent="0" algn="ctr">
              <a:buNone/>
            </a:pPr>
            <a:r>
              <a:rPr lang="fr-CA" sz="3200" dirty="0"/>
              <a:t>1</a:t>
            </a:r>
            <a:r>
              <a:rPr lang="fr-CA" sz="3200" baseline="30000" dirty="0"/>
              <a:t>er</a:t>
            </a:r>
            <a:r>
              <a:rPr lang="fr-CA" sz="3200" dirty="0"/>
              <a:t> septembre: stages à la session d’automne </a:t>
            </a:r>
          </a:p>
          <a:p>
            <a:pPr marL="0" indent="0" algn="ctr">
              <a:buNone/>
            </a:pPr>
            <a:r>
              <a:rPr lang="fr-CA" sz="3200" dirty="0"/>
              <a:t>1</a:t>
            </a:r>
            <a:r>
              <a:rPr lang="fr-CA" sz="3200" baseline="30000" dirty="0"/>
              <a:t>er</a:t>
            </a:r>
            <a:r>
              <a:rPr lang="fr-CA" sz="3200" dirty="0"/>
              <a:t> décembre: stages à la session d’hiver </a:t>
            </a:r>
          </a:p>
        </p:txBody>
      </p:sp>
      <p:sp>
        <p:nvSpPr>
          <p:cNvPr id="6" name="Rectangle 5">
            <a:extLst>
              <a:ext uri="{FF2B5EF4-FFF2-40B4-BE49-F238E27FC236}">
                <a16:creationId xmlns:a16="http://schemas.microsoft.com/office/drawing/2014/main" id="{19FC4315-E849-781E-42EA-D2ABFEBF7D15}"/>
              </a:ext>
            </a:extLst>
          </p:cNvPr>
          <p:cNvSpPr/>
          <p:nvPr>
            <p:custDataLst>
              <p:tags r:id="rId4"/>
            </p:custDataLst>
          </p:nvPr>
        </p:nvSpPr>
        <p:spPr>
          <a:xfrm>
            <a:off x="936867" y="1678516"/>
            <a:ext cx="264583" cy="264583"/>
          </a:xfrm>
          <a:prstGeom prst="rect">
            <a:avLst/>
          </a:prstGeom>
          <a:solidFill>
            <a:srgbClr val="ED726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6BCACFB4-CF40-EB7F-0EA4-B8B740E9B2C0}"/>
              </a:ext>
            </a:extLst>
          </p:cNvPr>
          <p:cNvSpPr/>
          <p:nvPr>
            <p:custDataLst>
              <p:tags r:id="rId5"/>
            </p:custDataLst>
          </p:nvPr>
        </p:nvSpPr>
        <p:spPr>
          <a:xfrm>
            <a:off x="1314449" y="1678517"/>
            <a:ext cx="264583" cy="264583"/>
          </a:xfrm>
          <a:prstGeom prst="rect">
            <a:avLst/>
          </a:prstGeom>
          <a:solidFill>
            <a:srgbClr val="D7B99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55AE2D0-9D04-E44A-B869-A9EB69311ADC}"/>
              </a:ext>
            </a:extLst>
          </p:cNvPr>
          <p:cNvSpPr/>
          <p:nvPr>
            <p:custDataLst>
              <p:tags r:id="rId6"/>
            </p:custDataLst>
          </p:nvPr>
        </p:nvSpPr>
        <p:spPr>
          <a:xfrm>
            <a:off x="1706847" y="1678517"/>
            <a:ext cx="264583" cy="264583"/>
          </a:xfrm>
          <a:prstGeom prst="rect">
            <a:avLst/>
          </a:prstGeom>
          <a:solidFill>
            <a:srgbClr val="EBC74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09C02EC-5A75-3E63-8F18-4CAFCB45D48C}"/>
              </a:ext>
            </a:extLst>
          </p:cNvPr>
          <p:cNvSpPr/>
          <p:nvPr>
            <p:custDataLst>
              <p:tags r:id="rId7"/>
            </p:custDataLst>
          </p:nvPr>
        </p:nvSpPr>
        <p:spPr>
          <a:xfrm>
            <a:off x="2086707" y="1678516"/>
            <a:ext cx="264583" cy="264583"/>
          </a:xfrm>
          <a:prstGeom prst="rect">
            <a:avLst/>
          </a:prstGeom>
          <a:solidFill>
            <a:srgbClr val="5880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9C24073-4C6F-3FE9-5ACA-41189C443B01}"/>
              </a:ext>
            </a:extLst>
          </p:cNvPr>
          <p:cNvSpPr/>
          <p:nvPr>
            <p:custDataLst>
              <p:tags r:id="rId8"/>
            </p:custDataLst>
          </p:nvPr>
        </p:nvSpPr>
        <p:spPr>
          <a:xfrm>
            <a:off x="2473568" y="1678515"/>
            <a:ext cx="264583" cy="264583"/>
          </a:xfrm>
          <a:prstGeom prst="rect">
            <a:avLst/>
          </a:prstGeom>
          <a:solidFill>
            <a:srgbClr val="2BC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320DB5A-0C57-5FB6-B226-9FD2677C5D5E}"/>
              </a:ext>
            </a:extLst>
          </p:cNvPr>
          <p:cNvSpPr/>
          <p:nvPr>
            <p:custDataLst>
              <p:tags r:id="rId9"/>
            </p:custDataLst>
          </p:nvPr>
        </p:nvSpPr>
        <p:spPr>
          <a:xfrm>
            <a:off x="2860428" y="1678514"/>
            <a:ext cx="264583" cy="264583"/>
          </a:xfrm>
          <a:prstGeom prst="rect">
            <a:avLst/>
          </a:prstGeom>
          <a:solidFill>
            <a:srgbClr val="344D5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Image 10">
            <a:extLst>
              <a:ext uri="{FF2B5EF4-FFF2-40B4-BE49-F238E27FC236}">
                <a16:creationId xmlns:a16="http://schemas.microsoft.com/office/drawing/2014/main" id="{4CAC5C94-9BC2-B051-6F8E-8A6A1BF22C92}"/>
              </a:ext>
            </a:extLst>
          </p:cNvPr>
          <p:cNvPicPr>
            <a:picLocks noChangeAspect="1"/>
          </p:cNvPicPr>
          <p:nvPr>
            <p:custDataLst>
              <p:tags r:id="rId10"/>
            </p:custDataLst>
          </p:nvPr>
        </p:nvPicPr>
        <p:blipFill>
          <a:blip r:embed="rId12"/>
          <a:stretch>
            <a:fillRect/>
          </a:stretch>
        </p:blipFill>
        <p:spPr>
          <a:xfrm rot="10800000">
            <a:off x="9034759" y="5315021"/>
            <a:ext cx="2343477" cy="447737"/>
          </a:xfrm>
          <a:prstGeom prst="rect">
            <a:avLst/>
          </a:prstGeom>
        </p:spPr>
      </p:pic>
      <p:pic>
        <p:nvPicPr>
          <p:cNvPr id="5" name="Picture 2">
            <a:hlinkClick r:id="rId13"/>
            <a:extLst>
              <a:ext uri="{FF2B5EF4-FFF2-40B4-BE49-F238E27FC236}">
                <a16:creationId xmlns:a16="http://schemas.microsoft.com/office/drawing/2014/main" id="{4809415E-F6DB-B026-3551-E041446DC36E}"/>
              </a:ext>
            </a:extLst>
          </p:cNvPr>
          <p:cNvPicPr>
            <a:picLocks noChangeAspect="1"/>
          </p:cNvPicPr>
          <p:nvPr/>
        </p:nvPicPr>
        <p:blipFill rotWithShape="1">
          <a:blip r:embed="rId14">
            <a:extLst>
              <a:ext uri="{BEBA8EAE-BF5A-486C-A8C5-ECC9F3942E4B}">
                <a14:imgProps xmlns:a14="http://schemas.microsoft.com/office/drawing/2010/main">
                  <a14:imgLayer r:embed="rId15">
                    <a14:imgEffect>
                      <a14:sharpenSoften amount="50000"/>
                    </a14:imgEffect>
                  </a14:imgLayer>
                </a14:imgProps>
              </a:ext>
              <a:ext uri="{28A0092B-C50C-407E-A947-70E740481C1C}">
                <a14:useLocalDpi xmlns:a14="http://schemas.microsoft.com/office/drawing/2010/main" val="0"/>
              </a:ext>
            </a:extLst>
          </a:blip>
          <a:srcRect l="15978" t="17906" r="16529" b="23692"/>
          <a:stretch>
            <a:fillRect/>
          </a:stretch>
        </p:blipFill>
        <p:spPr bwMode="auto">
          <a:xfrm>
            <a:off x="10206497" y="4476596"/>
            <a:ext cx="880110" cy="76200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620745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B8820E-BDF3-27F6-F389-A42D012EF85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CF69E66-1D8E-EFED-5CD7-738D9581DC35}"/>
              </a:ext>
            </a:extLst>
          </p:cNvPr>
          <p:cNvSpPr/>
          <p:nvPr>
            <p:custDataLst>
              <p:tags r:id="rId1"/>
            </p:custDataLst>
          </p:nvPr>
        </p:nvSpPr>
        <p:spPr>
          <a:xfrm>
            <a:off x="-46893" y="0"/>
            <a:ext cx="12262338" cy="696350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D8D4F2A9-031D-9B0E-FA2D-A5373F3A76B3}"/>
              </a:ext>
            </a:extLst>
          </p:cNvPr>
          <p:cNvSpPr>
            <a:spLocks noGrp="1"/>
          </p:cNvSpPr>
          <p:nvPr>
            <p:ph type="title"/>
            <p:custDataLst>
              <p:tags r:id="rId2"/>
            </p:custDataLst>
          </p:nvPr>
        </p:nvSpPr>
        <p:spPr>
          <a:xfrm>
            <a:off x="838200" y="458909"/>
            <a:ext cx="10515600" cy="1372455"/>
          </a:xfrm>
          <a:solidFill>
            <a:schemeClr val="bg1"/>
          </a:solidFill>
          <a:ln>
            <a:solidFill>
              <a:schemeClr val="bg1"/>
            </a:solidFill>
          </a:ln>
        </p:spPr>
        <p:txBody>
          <a:bodyPr>
            <a:normAutofit/>
          </a:bodyPr>
          <a:lstStyle/>
          <a:p>
            <a:r>
              <a:rPr lang="fr-CA" b="1" dirty="0"/>
              <a:t> </a:t>
            </a:r>
            <a:r>
              <a:rPr lang="fr-CA" b="1" dirty="0">
                <a:solidFill>
                  <a:schemeClr val="bg1"/>
                </a:solidFill>
              </a:rPr>
              <a:t>PLACEMENT</a:t>
            </a:r>
          </a:p>
        </p:txBody>
      </p:sp>
      <p:sp>
        <p:nvSpPr>
          <p:cNvPr id="3" name="Espace réservé du contenu 2">
            <a:extLst>
              <a:ext uri="{FF2B5EF4-FFF2-40B4-BE49-F238E27FC236}">
                <a16:creationId xmlns:a16="http://schemas.microsoft.com/office/drawing/2014/main" id="{EEE8AE50-CB02-7FCF-5CF9-D5A518C09EAC}"/>
              </a:ext>
            </a:extLst>
          </p:cNvPr>
          <p:cNvSpPr>
            <a:spLocks noGrp="1"/>
          </p:cNvSpPr>
          <p:nvPr>
            <p:ph idx="1"/>
            <p:custDataLst>
              <p:tags r:id="rId3"/>
            </p:custDataLst>
          </p:nvPr>
        </p:nvSpPr>
        <p:spPr>
          <a:xfrm>
            <a:off x="838200" y="1831364"/>
            <a:ext cx="10515600" cy="4574076"/>
          </a:xfrm>
          <a:solidFill>
            <a:schemeClr val="bg1"/>
          </a:solidFill>
          <a:ln>
            <a:solidFill>
              <a:schemeClr val="bg1"/>
            </a:solidFill>
          </a:ln>
        </p:spPr>
        <p:txBody>
          <a:bodyPr vert="horz" lIns="91440" tIns="45720" rIns="91440" bIns="45720" rtlCol="0" anchor="t">
            <a:normAutofit/>
          </a:bodyPr>
          <a:lstStyle/>
          <a:p>
            <a:endParaRPr lang="fr-CA" b="1" dirty="0"/>
          </a:p>
          <a:p>
            <a:pPr marL="0" indent="0" algn="ctr">
              <a:buNone/>
            </a:pPr>
            <a:r>
              <a:rPr lang="fr-CA" dirty="0"/>
              <a:t>L’intention de stage sert à connaître les </a:t>
            </a:r>
            <a:r>
              <a:rPr lang="fr-CA" b="1" dirty="0"/>
              <a:t>choix</a:t>
            </a:r>
            <a:r>
              <a:rPr lang="fr-CA" dirty="0"/>
              <a:t> de la personne étudiante. Toutefois, en fonction de la disponibilité des milieux, de l’étendue des territoires desservis par les centres de services scolaires et des objectifs de formation, la personne coordonnant les stages </a:t>
            </a:r>
            <a:r>
              <a:rPr lang="fr-CA" b="1" dirty="0"/>
              <a:t>pourrait ne pas être en mesure de respecter les préférences exprimées</a:t>
            </a:r>
            <a:r>
              <a:rPr lang="fr-CA" dirty="0"/>
              <a:t>.</a:t>
            </a:r>
            <a:br>
              <a:rPr lang="fr-CA" dirty="0"/>
            </a:br>
            <a:endParaRPr lang="fr-CA" dirty="0"/>
          </a:p>
        </p:txBody>
      </p:sp>
      <p:sp>
        <p:nvSpPr>
          <p:cNvPr id="6" name="Rectangle 5">
            <a:extLst>
              <a:ext uri="{FF2B5EF4-FFF2-40B4-BE49-F238E27FC236}">
                <a16:creationId xmlns:a16="http://schemas.microsoft.com/office/drawing/2014/main" id="{13323347-8EBD-6A27-85D7-1C48A7D221F0}"/>
              </a:ext>
            </a:extLst>
          </p:cNvPr>
          <p:cNvSpPr/>
          <p:nvPr>
            <p:custDataLst>
              <p:tags r:id="rId4"/>
            </p:custDataLst>
          </p:nvPr>
        </p:nvSpPr>
        <p:spPr>
          <a:xfrm>
            <a:off x="936867" y="1678516"/>
            <a:ext cx="264583" cy="264583"/>
          </a:xfrm>
          <a:prstGeom prst="rect">
            <a:avLst/>
          </a:prstGeom>
          <a:solidFill>
            <a:srgbClr val="ED726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96D1787-3B67-6E7F-74C5-2EE2A565164D}"/>
              </a:ext>
            </a:extLst>
          </p:cNvPr>
          <p:cNvSpPr/>
          <p:nvPr>
            <p:custDataLst>
              <p:tags r:id="rId5"/>
            </p:custDataLst>
          </p:nvPr>
        </p:nvSpPr>
        <p:spPr>
          <a:xfrm>
            <a:off x="1314449" y="1678517"/>
            <a:ext cx="264583" cy="264583"/>
          </a:xfrm>
          <a:prstGeom prst="rect">
            <a:avLst/>
          </a:prstGeom>
          <a:solidFill>
            <a:srgbClr val="D7B99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F2F1E5C-8301-87B6-7DEA-A0741BADD5C2}"/>
              </a:ext>
            </a:extLst>
          </p:cNvPr>
          <p:cNvSpPr/>
          <p:nvPr>
            <p:custDataLst>
              <p:tags r:id="rId6"/>
            </p:custDataLst>
          </p:nvPr>
        </p:nvSpPr>
        <p:spPr>
          <a:xfrm>
            <a:off x="1706847" y="1678517"/>
            <a:ext cx="264583" cy="264583"/>
          </a:xfrm>
          <a:prstGeom prst="rect">
            <a:avLst/>
          </a:prstGeom>
          <a:solidFill>
            <a:srgbClr val="EBC74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908DD48-62A6-62BC-3D0C-3E81AE9BCAE5}"/>
              </a:ext>
            </a:extLst>
          </p:cNvPr>
          <p:cNvSpPr/>
          <p:nvPr>
            <p:custDataLst>
              <p:tags r:id="rId7"/>
            </p:custDataLst>
          </p:nvPr>
        </p:nvSpPr>
        <p:spPr>
          <a:xfrm>
            <a:off x="2086707" y="1678516"/>
            <a:ext cx="264583" cy="264583"/>
          </a:xfrm>
          <a:prstGeom prst="rect">
            <a:avLst/>
          </a:prstGeom>
          <a:solidFill>
            <a:srgbClr val="5880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86EAA1C-3820-94D5-48F6-98839CF1AEBB}"/>
              </a:ext>
            </a:extLst>
          </p:cNvPr>
          <p:cNvSpPr/>
          <p:nvPr>
            <p:custDataLst>
              <p:tags r:id="rId8"/>
            </p:custDataLst>
          </p:nvPr>
        </p:nvSpPr>
        <p:spPr>
          <a:xfrm>
            <a:off x="2473568" y="1678515"/>
            <a:ext cx="264583" cy="264583"/>
          </a:xfrm>
          <a:prstGeom prst="rect">
            <a:avLst/>
          </a:prstGeom>
          <a:solidFill>
            <a:srgbClr val="2BC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4B4E06E-932D-E85E-410C-9AF276095ADB}"/>
              </a:ext>
            </a:extLst>
          </p:cNvPr>
          <p:cNvSpPr/>
          <p:nvPr>
            <p:custDataLst>
              <p:tags r:id="rId9"/>
            </p:custDataLst>
          </p:nvPr>
        </p:nvSpPr>
        <p:spPr>
          <a:xfrm>
            <a:off x="2860428" y="1678514"/>
            <a:ext cx="264583" cy="264583"/>
          </a:xfrm>
          <a:prstGeom prst="rect">
            <a:avLst/>
          </a:prstGeom>
          <a:solidFill>
            <a:srgbClr val="344D5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Image 10">
            <a:extLst>
              <a:ext uri="{FF2B5EF4-FFF2-40B4-BE49-F238E27FC236}">
                <a16:creationId xmlns:a16="http://schemas.microsoft.com/office/drawing/2014/main" id="{DA9B3840-1D0B-BF46-FC99-1370F3A34054}"/>
              </a:ext>
            </a:extLst>
          </p:cNvPr>
          <p:cNvPicPr>
            <a:picLocks noChangeAspect="1"/>
          </p:cNvPicPr>
          <p:nvPr>
            <p:custDataLst>
              <p:tags r:id="rId10"/>
            </p:custDataLst>
          </p:nvPr>
        </p:nvPicPr>
        <p:blipFill>
          <a:blip r:embed="rId12"/>
          <a:stretch>
            <a:fillRect/>
          </a:stretch>
        </p:blipFill>
        <p:spPr>
          <a:xfrm rot="10800000">
            <a:off x="9034759" y="5315021"/>
            <a:ext cx="2343477" cy="447737"/>
          </a:xfrm>
          <a:prstGeom prst="rect">
            <a:avLst/>
          </a:prstGeom>
        </p:spPr>
      </p:pic>
    </p:spTree>
    <p:extLst>
      <p:ext uri="{BB962C8B-B14F-4D97-AF65-F5344CB8AC3E}">
        <p14:creationId xmlns:p14="http://schemas.microsoft.com/office/powerpoint/2010/main" val="820369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28CE34-0D6D-A36D-85FB-5FFB404BB511}"/>
            </a:ext>
          </a:extLst>
        </p:cNvPr>
        <p:cNvGrpSpPr/>
        <p:nvPr/>
      </p:nvGrpSpPr>
      <p:grpSpPr>
        <a:xfrm>
          <a:off x="0" y="0"/>
          <a:ext cx="0" cy="0"/>
          <a:chOff x="0" y="0"/>
          <a:chExt cx="0" cy="0"/>
        </a:xfrm>
      </p:grpSpPr>
      <p:pic>
        <p:nvPicPr>
          <p:cNvPr id="5" name="Image 4">
            <a:extLst>
              <a:ext uri="{FF2B5EF4-FFF2-40B4-BE49-F238E27FC236}">
                <a16:creationId xmlns:a16="http://schemas.microsoft.com/office/drawing/2014/main" id="{E659943F-21D9-5B0F-395B-276F72C08DB0}"/>
              </a:ext>
            </a:extLst>
          </p:cNvPr>
          <p:cNvPicPr>
            <a:picLocks noChangeAspect="1"/>
          </p:cNvPicPr>
          <p:nvPr>
            <p:custDataLst>
              <p:tags r:id="rId1"/>
            </p:custDataLst>
          </p:nvPr>
        </p:nvPicPr>
        <p:blipFill>
          <a:blip r:embed="rId5">
            <a:extLst>
              <a:ext uri="{28A0092B-C50C-407E-A947-70E740481C1C}">
                <a14:useLocalDpi xmlns:a14="http://schemas.microsoft.com/office/drawing/2010/main" val="0"/>
              </a:ext>
            </a:extLst>
          </a:blip>
          <a:srcRect b="47477"/>
          <a:stretch>
            <a:fillRect/>
          </a:stretch>
        </p:blipFill>
        <p:spPr>
          <a:xfrm>
            <a:off x="0" y="0"/>
            <a:ext cx="12192000" cy="3602038"/>
          </a:xfrm>
          <a:prstGeom prst="rect">
            <a:avLst/>
          </a:prstGeom>
        </p:spPr>
      </p:pic>
      <p:sp>
        <p:nvSpPr>
          <p:cNvPr id="2" name="Titre 1">
            <a:extLst>
              <a:ext uri="{FF2B5EF4-FFF2-40B4-BE49-F238E27FC236}">
                <a16:creationId xmlns:a16="http://schemas.microsoft.com/office/drawing/2014/main" id="{09DC32DF-841F-96FD-335F-7B58F2F3B93F}"/>
              </a:ext>
            </a:extLst>
          </p:cNvPr>
          <p:cNvSpPr>
            <a:spLocks noGrp="1"/>
          </p:cNvSpPr>
          <p:nvPr>
            <p:ph type="title"/>
            <p:custDataLst>
              <p:tags r:id="rId2"/>
            </p:custDataLst>
          </p:nvPr>
        </p:nvSpPr>
        <p:spPr>
          <a:solidFill>
            <a:srgbClr val="006085"/>
          </a:solidFill>
        </p:spPr>
        <p:txBody>
          <a:bodyPr/>
          <a:lstStyle/>
          <a:p>
            <a:r>
              <a:rPr lang="fr-CA" b="1" dirty="0">
                <a:solidFill>
                  <a:schemeClr val="bg1"/>
                </a:solidFill>
              </a:rPr>
              <a:t>1. CONFIRMATION DU STAGE </a:t>
            </a:r>
          </a:p>
        </p:txBody>
      </p:sp>
      <p:sp>
        <p:nvSpPr>
          <p:cNvPr id="3" name="Espace réservé du contenu 2">
            <a:extLst>
              <a:ext uri="{FF2B5EF4-FFF2-40B4-BE49-F238E27FC236}">
                <a16:creationId xmlns:a16="http://schemas.microsoft.com/office/drawing/2014/main" id="{FA84C867-A63C-E712-988C-FA75CE630DB8}"/>
              </a:ext>
            </a:extLst>
          </p:cNvPr>
          <p:cNvSpPr>
            <a:spLocks noGrp="1"/>
          </p:cNvSpPr>
          <p:nvPr>
            <p:ph idx="1"/>
            <p:custDataLst>
              <p:tags r:id="rId3"/>
            </p:custDataLst>
          </p:nvPr>
        </p:nvSpPr>
        <p:spPr>
          <a:xfrm>
            <a:off x="838200" y="1802179"/>
            <a:ext cx="10515600" cy="4878876"/>
          </a:xfrm>
          <a:solidFill>
            <a:schemeClr val="bg1"/>
          </a:solidFill>
        </p:spPr>
        <p:txBody>
          <a:bodyPr vert="horz" lIns="91440" tIns="45720" rIns="91440" bIns="45720" rtlCol="0" anchor="t">
            <a:normAutofit/>
          </a:bodyPr>
          <a:lstStyle/>
          <a:p>
            <a:r>
              <a:rPr lang="fr-CA" dirty="0"/>
              <a:t>À partir du 1</a:t>
            </a:r>
            <a:r>
              <a:rPr lang="fr-CA" baseline="30000" dirty="0"/>
              <a:t>er</a:t>
            </a:r>
            <a:r>
              <a:rPr lang="fr-CA" dirty="0"/>
              <a:t> décembre, les milieux de stage sont communiqués sur le </a:t>
            </a:r>
            <a:r>
              <a:rPr lang="fr-CA" dirty="0">
                <a:hlinkClick r:id="rId6"/>
              </a:rPr>
              <a:t>Portail étudiant</a:t>
            </a:r>
            <a:r>
              <a:rPr lang="fr-CA" dirty="0"/>
              <a:t>. </a:t>
            </a:r>
          </a:p>
          <a:p>
            <a:r>
              <a:rPr lang="fr-CA" dirty="0"/>
              <a:t>Vous devez confirmer votre placement en stage avant le début du stage. </a:t>
            </a:r>
          </a:p>
          <a:p>
            <a:r>
              <a:rPr lang="fr-CA" dirty="0"/>
              <a:t>Aucune modification ne peut être effectuée une fois la période d’inscription des intentions de stage terminée.</a:t>
            </a:r>
          </a:p>
          <a:p>
            <a:r>
              <a:rPr lang="fr-CA" dirty="0"/>
              <a:t>Le lieu de stage est attribué dans un rayon pouvant aller jusqu’à 60 minutes du lieu de la résidence principale inscrit au dossier, ou jusqu’à 75 km à partir de cette même résidence. La mesure la plus élevée entre les deux est appliquée.</a:t>
            </a:r>
          </a:p>
          <a:p>
            <a:endParaRPr lang="fr-CA" dirty="0"/>
          </a:p>
        </p:txBody>
      </p:sp>
    </p:spTree>
    <p:extLst>
      <p:ext uri="{BB962C8B-B14F-4D97-AF65-F5344CB8AC3E}">
        <p14:creationId xmlns:p14="http://schemas.microsoft.com/office/powerpoint/2010/main" val="1492648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BB61-0511-78F6-DF5A-86EAAC0F4A12}"/>
            </a:ext>
          </a:extLst>
        </p:cNvPr>
        <p:cNvGrpSpPr/>
        <p:nvPr/>
      </p:nvGrpSpPr>
      <p:grpSpPr>
        <a:xfrm>
          <a:off x="0" y="0"/>
          <a:ext cx="0" cy="0"/>
          <a:chOff x="0" y="0"/>
          <a:chExt cx="0" cy="0"/>
        </a:xfrm>
      </p:grpSpPr>
      <p:pic>
        <p:nvPicPr>
          <p:cNvPr id="5" name="Image 4">
            <a:extLst>
              <a:ext uri="{FF2B5EF4-FFF2-40B4-BE49-F238E27FC236}">
                <a16:creationId xmlns:a16="http://schemas.microsoft.com/office/drawing/2014/main" id="{8C3F7CE3-C88B-15E6-F7F8-8DB14CEF4CC0}"/>
              </a:ext>
            </a:extLst>
          </p:cNvPr>
          <p:cNvPicPr>
            <a:picLocks noChangeAspect="1"/>
          </p:cNvPicPr>
          <p:nvPr>
            <p:custDataLst>
              <p:tags r:id="rId1"/>
            </p:custDataLst>
          </p:nvPr>
        </p:nvPicPr>
        <p:blipFill>
          <a:blip r:embed="rId6">
            <a:extLst>
              <a:ext uri="{28A0092B-C50C-407E-A947-70E740481C1C}">
                <a14:useLocalDpi xmlns:a14="http://schemas.microsoft.com/office/drawing/2010/main" val="0"/>
              </a:ext>
            </a:extLst>
          </a:blip>
          <a:srcRect b="47477"/>
          <a:stretch>
            <a:fillRect/>
          </a:stretch>
        </p:blipFill>
        <p:spPr>
          <a:xfrm>
            <a:off x="0" y="0"/>
            <a:ext cx="12192000" cy="3602038"/>
          </a:xfrm>
          <a:prstGeom prst="rect">
            <a:avLst/>
          </a:prstGeom>
        </p:spPr>
      </p:pic>
      <p:sp>
        <p:nvSpPr>
          <p:cNvPr id="2" name="Titre 1">
            <a:extLst>
              <a:ext uri="{FF2B5EF4-FFF2-40B4-BE49-F238E27FC236}">
                <a16:creationId xmlns:a16="http://schemas.microsoft.com/office/drawing/2014/main" id="{905E8695-3C71-5DC7-3964-913E6B6071B6}"/>
              </a:ext>
            </a:extLst>
          </p:cNvPr>
          <p:cNvSpPr>
            <a:spLocks noGrp="1"/>
          </p:cNvSpPr>
          <p:nvPr>
            <p:ph type="title"/>
            <p:custDataLst>
              <p:tags r:id="rId2"/>
            </p:custDataLst>
          </p:nvPr>
        </p:nvSpPr>
        <p:spPr>
          <a:solidFill>
            <a:srgbClr val="006085"/>
          </a:solidFill>
        </p:spPr>
        <p:txBody>
          <a:bodyPr/>
          <a:lstStyle/>
          <a:p>
            <a:r>
              <a:rPr lang="fr-CA" b="1" dirty="0">
                <a:solidFill>
                  <a:schemeClr val="bg1"/>
                </a:solidFill>
              </a:rPr>
              <a:t>2. MODALITÉS DU STAGE </a:t>
            </a:r>
          </a:p>
        </p:txBody>
      </p:sp>
      <p:sp>
        <p:nvSpPr>
          <p:cNvPr id="3" name="Espace réservé du contenu 2">
            <a:extLst>
              <a:ext uri="{FF2B5EF4-FFF2-40B4-BE49-F238E27FC236}">
                <a16:creationId xmlns:a16="http://schemas.microsoft.com/office/drawing/2014/main" id="{AC4FDEDF-05DF-90EC-70B4-1635842A853D}"/>
              </a:ext>
            </a:extLst>
          </p:cNvPr>
          <p:cNvSpPr>
            <a:spLocks noGrp="1"/>
          </p:cNvSpPr>
          <p:nvPr>
            <p:ph idx="1"/>
            <p:custDataLst>
              <p:tags r:id="rId3"/>
            </p:custDataLst>
          </p:nvPr>
        </p:nvSpPr>
        <p:spPr>
          <a:xfrm>
            <a:off x="838200" y="1802179"/>
            <a:ext cx="10515600" cy="4878876"/>
          </a:xfrm>
          <a:solidFill>
            <a:schemeClr val="bg1"/>
          </a:solidFill>
        </p:spPr>
        <p:txBody>
          <a:bodyPr vert="horz" lIns="91440" tIns="45720" rIns="91440" bIns="45720" rtlCol="0" anchor="t">
            <a:normAutofit/>
          </a:bodyPr>
          <a:lstStyle/>
          <a:p>
            <a:r>
              <a:rPr lang="fr-CA" dirty="0"/>
              <a:t>Vous devez prendre connaissance des modalités du stage.  </a:t>
            </a:r>
          </a:p>
          <a:p>
            <a:pPr lvl="1"/>
            <a:r>
              <a:rPr lang="fr-CA" dirty="0"/>
              <a:t>Guide de stage </a:t>
            </a:r>
          </a:p>
          <a:p>
            <a:pPr lvl="1"/>
            <a:r>
              <a:rPr lang="fr-CA" dirty="0"/>
              <a:t>Grille d’évaluation </a:t>
            </a:r>
          </a:p>
          <a:p>
            <a:pPr lvl="1"/>
            <a:r>
              <a:rPr lang="fr-CA" dirty="0"/>
              <a:t>Guide d’évaluation </a:t>
            </a:r>
          </a:p>
          <a:p>
            <a:pPr lvl="1"/>
            <a:r>
              <a:rPr lang="fr-CA" dirty="0"/>
              <a:t>Annexes aux guides de stage </a:t>
            </a:r>
          </a:p>
          <a:p>
            <a:pPr lvl="1"/>
            <a:r>
              <a:rPr lang="fr-CA" dirty="0"/>
              <a:t>Document d’information relatif aux stages </a:t>
            </a:r>
          </a:p>
          <a:p>
            <a:pPr marL="457200" lvl="1" indent="0">
              <a:buNone/>
            </a:pPr>
            <a:endParaRPr lang="fr-CA" dirty="0"/>
          </a:p>
          <a:p>
            <a:endParaRPr lang="fr-CA" dirty="0"/>
          </a:p>
        </p:txBody>
      </p:sp>
      <p:pic>
        <p:nvPicPr>
          <p:cNvPr id="4" name="Picture 2">
            <a:hlinkClick r:id="rId7"/>
            <a:extLst>
              <a:ext uri="{FF2B5EF4-FFF2-40B4-BE49-F238E27FC236}">
                <a16:creationId xmlns:a16="http://schemas.microsoft.com/office/drawing/2014/main" id="{BBA46149-C77C-2FC4-4E0A-22E58247203E}"/>
              </a:ext>
            </a:extLst>
          </p:cNvPr>
          <p:cNvPicPr>
            <a:picLocks noChangeAspect="1"/>
          </p:cNvPicPr>
          <p:nvPr/>
        </p:nvPicPr>
        <p:blipFill rotWithShape="1">
          <a:blip r:embed="rId8">
            <a:extLst>
              <a:ext uri="{BEBA8EAE-BF5A-486C-A8C5-ECC9F3942E4B}">
                <a14:imgProps xmlns:a14="http://schemas.microsoft.com/office/drawing/2010/main">
                  <a14:imgLayer r:embed="rId9">
                    <a14:imgEffect>
                      <a14:sharpenSoften amount="50000"/>
                    </a14:imgEffect>
                  </a14:imgLayer>
                </a14:imgProps>
              </a:ext>
              <a:ext uri="{28A0092B-C50C-407E-A947-70E740481C1C}">
                <a14:useLocalDpi xmlns:a14="http://schemas.microsoft.com/office/drawing/2010/main" val="0"/>
              </a:ext>
            </a:extLst>
          </a:blip>
          <a:srcRect l="15978" t="17906" r="16529" b="23692"/>
          <a:stretch>
            <a:fillRect/>
          </a:stretch>
        </p:blipFill>
        <p:spPr bwMode="auto">
          <a:xfrm>
            <a:off x="10913745" y="5730875"/>
            <a:ext cx="880110" cy="76200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55107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4419DE-ABB7-4736-79D8-D5B31686D72F}"/>
            </a:ext>
          </a:extLst>
        </p:cNvPr>
        <p:cNvGrpSpPr/>
        <p:nvPr/>
      </p:nvGrpSpPr>
      <p:grpSpPr>
        <a:xfrm>
          <a:off x="0" y="0"/>
          <a:ext cx="0" cy="0"/>
          <a:chOff x="0" y="0"/>
          <a:chExt cx="0" cy="0"/>
        </a:xfrm>
      </p:grpSpPr>
      <p:pic>
        <p:nvPicPr>
          <p:cNvPr id="5" name="Image 4">
            <a:extLst>
              <a:ext uri="{FF2B5EF4-FFF2-40B4-BE49-F238E27FC236}">
                <a16:creationId xmlns:a16="http://schemas.microsoft.com/office/drawing/2014/main" id="{F6B8C54D-BEFB-1F90-6FC2-1EAF1A02B705}"/>
              </a:ext>
            </a:extLst>
          </p:cNvPr>
          <p:cNvPicPr>
            <a:picLocks noChangeAspect="1"/>
          </p:cNvPicPr>
          <p:nvPr>
            <p:custDataLst>
              <p:tags r:id="rId1"/>
            </p:custDataLst>
          </p:nvPr>
        </p:nvPicPr>
        <p:blipFill>
          <a:blip r:embed="rId5">
            <a:extLst>
              <a:ext uri="{28A0092B-C50C-407E-A947-70E740481C1C}">
                <a14:useLocalDpi xmlns:a14="http://schemas.microsoft.com/office/drawing/2010/main" val="0"/>
              </a:ext>
            </a:extLst>
          </a:blip>
          <a:srcRect b="47477"/>
          <a:stretch>
            <a:fillRect/>
          </a:stretch>
        </p:blipFill>
        <p:spPr>
          <a:xfrm>
            <a:off x="0" y="0"/>
            <a:ext cx="12192000" cy="3602038"/>
          </a:xfrm>
          <a:prstGeom prst="rect">
            <a:avLst/>
          </a:prstGeom>
        </p:spPr>
      </p:pic>
      <p:sp>
        <p:nvSpPr>
          <p:cNvPr id="2" name="Titre 1">
            <a:extLst>
              <a:ext uri="{FF2B5EF4-FFF2-40B4-BE49-F238E27FC236}">
                <a16:creationId xmlns:a16="http://schemas.microsoft.com/office/drawing/2014/main" id="{7A4F68DB-8D4F-47FF-1796-490AEF315E03}"/>
              </a:ext>
            </a:extLst>
          </p:cNvPr>
          <p:cNvSpPr>
            <a:spLocks noGrp="1"/>
          </p:cNvSpPr>
          <p:nvPr>
            <p:ph type="title"/>
            <p:custDataLst>
              <p:tags r:id="rId2"/>
            </p:custDataLst>
          </p:nvPr>
        </p:nvSpPr>
        <p:spPr>
          <a:solidFill>
            <a:srgbClr val="006085"/>
          </a:solidFill>
        </p:spPr>
        <p:txBody>
          <a:bodyPr/>
          <a:lstStyle/>
          <a:p>
            <a:r>
              <a:rPr lang="fr-CA" b="1" dirty="0">
                <a:solidFill>
                  <a:schemeClr val="bg1"/>
                </a:solidFill>
              </a:rPr>
              <a:t>3. PREMIÈRE COMMUNICATION AVEC EA</a:t>
            </a:r>
          </a:p>
        </p:txBody>
      </p:sp>
      <p:sp>
        <p:nvSpPr>
          <p:cNvPr id="3" name="Espace réservé du contenu 2">
            <a:extLst>
              <a:ext uri="{FF2B5EF4-FFF2-40B4-BE49-F238E27FC236}">
                <a16:creationId xmlns:a16="http://schemas.microsoft.com/office/drawing/2014/main" id="{9EF567CF-D941-D2F5-37CD-B528CF737C7B}"/>
              </a:ext>
            </a:extLst>
          </p:cNvPr>
          <p:cNvSpPr>
            <a:spLocks noGrp="1"/>
          </p:cNvSpPr>
          <p:nvPr>
            <p:ph idx="1"/>
            <p:custDataLst>
              <p:tags r:id="rId3"/>
            </p:custDataLst>
          </p:nvPr>
        </p:nvSpPr>
        <p:spPr>
          <a:xfrm>
            <a:off x="838200" y="1802179"/>
            <a:ext cx="10515600" cy="4878876"/>
          </a:xfrm>
          <a:solidFill>
            <a:schemeClr val="bg1"/>
          </a:solidFill>
        </p:spPr>
        <p:txBody>
          <a:bodyPr vert="horz" lIns="91440" tIns="45720" rIns="91440" bIns="45720" rtlCol="0" anchor="t">
            <a:normAutofit/>
          </a:bodyPr>
          <a:lstStyle/>
          <a:p>
            <a:r>
              <a:rPr lang="fr-CA" dirty="0"/>
              <a:t>Dès que vous avez confirmé votre placement en stage, il vous est demandé de communiquer avec votre EA.  </a:t>
            </a:r>
          </a:p>
          <a:p>
            <a:r>
              <a:rPr lang="fr-CA" dirty="0"/>
              <a:t>La première communication devrait se faire par courriel. </a:t>
            </a:r>
          </a:p>
          <a:p>
            <a:pPr lvl="1"/>
            <a:r>
              <a:rPr lang="fr-CA" dirty="0"/>
              <a:t>Vous présenter et confirmer votre présence en classe.  </a:t>
            </a:r>
          </a:p>
          <a:p>
            <a:pPr lvl="1"/>
            <a:r>
              <a:rPr lang="fr-CA" dirty="0"/>
              <a:t>Transmettre le guide de stage et la grille d’évaluation.  </a:t>
            </a:r>
          </a:p>
          <a:p>
            <a:pPr lvl="1"/>
            <a:r>
              <a:rPr lang="fr-CA" dirty="0"/>
              <a:t>Prévoir une rencontre </a:t>
            </a:r>
            <a:r>
              <a:rPr lang="fr-CA" dirty="0" err="1"/>
              <a:t>préstage</a:t>
            </a:r>
            <a:r>
              <a:rPr lang="fr-CA" dirty="0"/>
              <a:t> après la rencontre obligatoire prévue à votre horaire universitaire à la session d’hiver (facultatif). </a:t>
            </a:r>
          </a:p>
          <a:p>
            <a:pPr lvl="1"/>
            <a:r>
              <a:rPr lang="fr-CA" dirty="0"/>
              <a:t>Connaître la procédure pour les obligations légales. </a:t>
            </a:r>
          </a:p>
          <a:p>
            <a:pPr marL="457200" lvl="1" indent="0">
              <a:buNone/>
            </a:pPr>
            <a:endParaRPr lang="fr-CA" dirty="0"/>
          </a:p>
          <a:p>
            <a:endParaRPr lang="fr-CA" dirty="0"/>
          </a:p>
        </p:txBody>
      </p:sp>
      <p:pic>
        <p:nvPicPr>
          <p:cNvPr id="4" name="Picture 2">
            <a:hlinkClick r:id="rId6"/>
            <a:extLst>
              <a:ext uri="{FF2B5EF4-FFF2-40B4-BE49-F238E27FC236}">
                <a16:creationId xmlns:a16="http://schemas.microsoft.com/office/drawing/2014/main" id="{FE339598-A7B6-5D52-FF9B-1429D4BE79BC}"/>
              </a:ext>
            </a:extLst>
          </p:cNvPr>
          <p:cNvPicPr>
            <a:picLocks noChangeAspect="1"/>
          </p:cNvPicPr>
          <p:nvPr/>
        </p:nvPicPr>
        <p:blipFill rotWithShape="1">
          <a:blip r:embed="rId7">
            <a:extLst>
              <a:ext uri="{BEBA8EAE-BF5A-486C-A8C5-ECC9F3942E4B}">
                <a14:imgProps xmlns:a14="http://schemas.microsoft.com/office/drawing/2010/main">
                  <a14:imgLayer r:embed="rId8">
                    <a14:imgEffect>
                      <a14:sharpenSoften amount="50000"/>
                    </a14:imgEffect>
                  </a14:imgLayer>
                </a14:imgProps>
              </a:ext>
              <a:ext uri="{28A0092B-C50C-407E-A947-70E740481C1C}">
                <a14:useLocalDpi xmlns:a14="http://schemas.microsoft.com/office/drawing/2010/main" val="0"/>
              </a:ext>
            </a:extLst>
          </a:blip>
          <a:srcRect l="15978" t="17906" r="16529" b="23692"/>
          <a:stretch>
            <a:fillRect/>
          </a:stretch>
        </p:blipFill>
        <p:spPr bwMode="auto">
          <a:xfrm>
            <a:off x="10913745" y="5730875"/>
            <a:ext cx="880110" cy="76200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054059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6D49F-19C8-5801-0955-751863459FC8}"/>
            </a:ext>
          </a:extLst>
        </p:cNvPr>
        <p:cNvGrpSpPr/>
        <p:nvPr/>
      </p:nvGrpSpPr>
      <p:grpSpPr>
        <a:xfrm>
          <a:off x="0" y="0"/>
          <a:ext cx="0" cy="0"/>
          <a:chOff x="0" y="0"/>
          <a:chExt cx="0" cy="0"/>
        </a:xfrm>
      </p:grpSpPr>
      <p:pic>
        <p:nvPicPr>
          <p:cNvPr id="5" name="Image 4">
            <a:extLst>
              <a:ext uri="{FF2B5EF4-FFF2-40B4-BE49-F238E27FC236}">
                <a16:creationId xmlns:a16="http://schemas.microsoft.com/office/drawing/2014/main" id="{E55C3419-4649-E286-D7A2-2189406704B2}"/>
              </a:ext>
            </a:extLst>
          </p:cNvPr>
          <p:cNvPicPr>
            <a:picLocks noChangeAspect="1"/>
          </p:cNvPicPr>
          <p:nvPr>
            <p:custDataLst>
              <p:tags r:id="rId1"/>
            </p:custDataLst>
          </p:nvPr>
        </p:nvPicPr>
        <p:blipFill>
          <a:blip r:embed="rId5">
            <a:extLst>
              <a:ext uri="{28A0092B-C50C-407E-A947-70E740481C1C}">
                <a14:useLocalDpi xmlns:a14="http://schemas.microsoft.com/office/drawing/2010/main" val="0"/>
              </a:ext>
            </a:extLst>
          </a:blip>
          <a:srcRect b="47477"/>
          <a:stretch>
            <a:fillRect/>
          </a:stretch>
        </p:blipFill>
        <p:spPr>
          <a:xfrm>
            <a:off x="0" y="0"/>
            <a:ext cx="12192000" cy="3602038"/>
          </a:xfrm>
          <a:prstGeom prst="rect">
            <a:avLst/>
          </a:prstGeom>
        </p:spPr>
      </p:pic>
      <p:sp>
        <p:nvSpPr>
          <p:cNvPr id="2" name="Titre 1">
            <a:extLst>
              <a:ext uri="{FF2B5EF4-FFF2-40B4-BE49-F238E27FC236}">
                <a16:creationId xmlns:a16="http://schemas.microsoft.com/office/drawing/2014/main" id="{EE5D54DE-5C48-FFF8-F1F9-DD2BC398356B}"/>
              </a:ext>
            </a:extLst>
          </p:cNvPr>
          <p:cNvSpPr>
            <a:spLocks noGrp="1"/>
          </p:cNvSpPr>
          <p:nvPr>
            <p:ph type="title"/>
            <p:custDataLst>
              <p:tags r:id="rId2"/>
            </p:custDataLst>
          </p:nvPr>
        </p:nvSpPr>
        <p:spPr>
          <a:xfrm>
            <a:off x="838200" y="355600"/>
            <a:ext cx="10515600" cy="1325563"/>
          </a:xfrm>
          <a:solidFill>
            <a:srgbClr val="006085"/>
          </a:solidFill>
        </p:spPr>
        <p:txBody>
          <a:bodyPr/>
          <a:lstStyle/>
          <a:p>
            <a:r>
              <a:rPr lang="fr-CA" b="1" dirty="0">
                <a:solidFill>
                  <a:schemeClr val="bg1"/>
                </a:solidFill>
              </a:rPr>
              <a:t>3. PREMIÈRE COMMUNICATION AVEC EA </a:t>
            </a:r>
          </a:p>
        </p:txBody>
      </p:sp>
      <p:sp>
        <p:nvSpPr>
          <p:cNvPr id="3" name="Espace réservé du contenu 2">
            <a:extLst>
              <a:ext uri="{FF2B5EF4-FFF2-40B4-BE49-F238E27FC236}">
                <a16:creationId xmlns:a16="http://schemas.microsoft.com/office/drawing/2014/main" id="{8D7589AB-D224-8975-E6FB-10AA3C28EC08}"/>
              </a:ext>
            </a:extLst>
          </p:cNvPr>
          <p:cNvSpPr>
            <a:spLocks noGrp="1"/>
          </p:cNvSpPr>
          <p:nvPr>
            <p:ph idx="1"/>
            <p:custDataLst>
              <p:tags r:id="rId3"/>
            </p:custDataLst>
          </p:nvPr>
        </p:nvSpPr>
        <p:spPr>
          <a:xfrm>
            <a:off x="838200" y="1802179"/>
            <a:ext cx="10515600" cy="4878876"/>
          </a:xfrm>
          <a:solidFill>
            <a:schemeClr val="bg1"/>
          </a:solidFill>
        </p:spPr>
        <p:txBody>
          <a:bodyPr vert="horz" lIns="91440" tIns="45720" rIns="91440" bIns="45720" rtlCol="0" anchor="t">
            <a:normAutofit/>
          </a:bodyPr>
          <a:lstStyle/>
          <a:p>
            <a:r>
              <a:rPr lang="fr-CA" b="1" dirty="0"/>
              <a:t>Objet du courriel clair</a:t>
            </a:r>
          </a:p>
          <a:p>
            <a:pPr lvl="1"/>
            <a:r>
              <a:rPr lang="fr-CA" dirty="0"/>
              <a:t>Ex.: Stagiaire UQO - Préparation au stage - Prénom Nom </a:t>
            </a:r>
          </a:p>
          <a:p>
            <a:r>
              <a:rPr lang="fr-CA" b="1" dirty="0"/>
              <a:t>Brève présentation</a:t>
            </a:r>
          </a:p>
          <a:p>
            <a:pPr lvl="1"/>
            <a:r>
              <a:rPr lang="fr-CA" dirty="0"/>
              <a:t>Votre prénom et votre nom </a:t>
            </a:r>
          </a:p>
          <a:p>
            <a:pPr lvl="1"/>
            <a:r>
              <a:rPr lang="fr-CA" dirty="0"/>
              <a:t>Votre programme d'études</a:t>
            </a:r>
          </a:p>
          <a:p>
            <a:pPr lvl="1"/>
            <a:r>
              <a:rPr lang="fr-CA" dirty="0"/>
              <a:t>Les dates prévues de votre stage.</a:t>
            </a:r>
          </a:p>
          <a:p>
            <a:r>
              <a:rPr lang="fr-CA" b="1" dirty="0"/>
              <a:t>Confirmation de votre présence en stage </a:t>
            </a:r>
          </a:p>
          <a:p>
            <a:r>
              <a:rPr lang="fr-CA" b="1" dirty="0"/>
              <a:t>Planification d’une rencontre </a:t>
            </a:r>
            <a:r>
              <a:rPr lang="fr-CA" b="1" dirty="0" err="1"/>
              <a:t>préstage</a:t>
            </a:r>
            <a:r>
              <a:rPr lang="fr-CA" b="1" dirty="0"/>
              <a:t> </a:t>
            </a:r>
            <a:r>
              <a:rPr lang="fr-CA" dirty="0"/>
              <a:t>(facultative en stage I)</a:t>
            </a:r>
          </a:p>
          <a:p>
            <a:pPr lvl="1"/>
            <a:r>
              <a:rPr lang="fr-CA" dirty="0"/>
              <a:t>Échanger sur les attentes. </a:t>
            </a:r>
          </a:p>
          <a:p>
            <a:pPr lvl="1"/>
            <a:r>
              <a:rPr lang="fr-CA" dirty="0"/>
              <a:t>Connaître les particularités du groupe. </a:t>
            </a:r>
          </a:p>
          <a:p>
            <a:pPr lvl="1"/>
            <a:r>
              <a:rPr lang="fr-CA" dirty="0"/>
              <a:t>Assurer une bonne préparation avant le début du stage. </a:t>
            </a:r>
          </a:p>
          <a:p>
            <a:endParaRPr lang="fr-CA" dirty="0"/>
          </a:p>
        </p:txBody>
      </p:sp>
    </p:spTree>
    <p:extLst>
      <p:ext uri="{BB962C8B-B14F-4D97-AF65-F5344CB8AC3E}">
        <p14:creationId xmlns:p14="http://schemas.microsoft.com/office/powerpoint/2010/main" val="220196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82081F-F931-D16A-2E4D-93FAFC8A545F}"/>
            </a:ext>
          </a:extLst>
        </p:cNvPr>
        <p:cNvGrpSpPr/>
        <p:nvPr/>
      </p:nvGrpSpPr>
      <p:grpSpPr>
        <a:xfrm>
          <a:off x="0" y="0"/>
          <a:ext cx="0" cy="0"/>
          <a:chOff x="0" y="0"/>
          <a:chExt cx="0" cy="0"/>
        </a:xfrm>
      </p:grpSpPr>
      <p:pic>
        <p:nvPicPr>
          <p:cNvPr id="5" name="Image 4">
            <a:extLst>
              <a:ext uri="{FF2B5EF4-FFF2-40B4-BE49-F238E27FC236}">
                <a16:creationId xmlns:a16="http://schemas.microsoft.com/office/drawing/2014/main" id="{225E7FA9-3F5B-A968-42EE-AC07745FAF20}"/>
              </a:ext>
            </a:extLst>
          </p:cNvPr>
          <p:cNvPicPr>
            <a:picLocks noChangeAspect="1"/>
          </p:cNvPicPr>
          <p:nvPr>
            <p:custDataLst>
              <p:tags r:id="rId1"/>
            </p:custDataLst>
          </p:nvPr>
        </p:nvPicPr>
        <p:blipFill>
          <a:blip r:embed="rId5">
            <a:extLst>
              <a:ext uri="{28A0092B-C50C-407E-A947-70E740481C1C}">
                <a14:useLocalDpi xmlns:a14="http://schemas.microsoft.com/office/drawing/2010/main" val="0"/>
              </a:ext>
            </a:extLst>
          </a:blip>
          <a:srcRect b="47477"/>
          <a:stretch>
            <a:fillRect/>
          </a:stretch>
        </p:blipFill>
        <p:spPr>
          <a:xfrm>
            <a:off x="0" y="0"/>
            <a:ext cx="12192000" cy="3602038"/>
          </a:xfrm>
          <a:prstGeom prst="rect">
            <a:avLst/>
          </a:prstGeom>
        </p:spPr>
      </p:pic>
      <p:sp>
        <p:nvSpPr>
          <p:cNvPr id="2" name="Titre 1">
            <a:extLst>
              <a:ext uri="{FF2B5EF4-FFF2-40B4-BE49-F238E27FC236}">
                <a16:creationId xmlns:a16="http://schemas.microsoft.com/office/drawing/2014/main" id="{53C63E1B-E1A2-5EBD-515C-71CCBB669F11}"/>
              </a:ext>
            </a:extLst>
          </p:cNvPr>
          <p:cNvSpPr>
            <a:spLocks noGrp="1"/>
          </p:cNvSpPr>
          <p:nvPr>
            <p:ph type="title"/>
            <p:custDataLst>
              <p:tags r:id="rId2"/>
            </p:custDataLst>
          </p:nvPr>
        </p:nvSpPr>
        <p:spPr>
          <a:xfrm>
            <a:off x="838200" y="355600"/>
            <a:ext cx="10515600" cy="1325563"/>
          </a:xfrm>
          <a:solidFill>
            <a:srgbClr val="006085"/>
          </a:solidFill>
        </p:spPr>
        <p:txBody>
          <a:bodyPr/>
          <a:lstStyle/>
          <a:p>
            <a:r>
              <a:rPr lang="fr-CA" b="1" dirty="0">
                <a:solidFill>
                  <a:schemeClr val="bg1"/>
                </a:solidFill>
              </a:rPr>
              <a:t>3. PREMIÈRE COMMUNICATION AVEC EA </a:t>
            </a:r>
          </a:p>
        </p:txBody>
      </p:sp>
      <p:sp>
        <p:nvSpPr>
          <p:cNvPr id="3" name="Espace réservé du contenu 2">
            <a:extLst>
              <a:ext uri="{FF2B5EF4-FFF2-40B4-BE49-F238E27FC236}">
                <a16:creationId xmlns:a16="http://schemas.microsoft.com/office/drawing/2014/main" id="{F946F174-5950-56C3-ED89-F471D109926F}"/>
              </a:ext>
            </a:extLst>
          </p:cNvPr>
          <p:cNvSpPr>
            <a:spLocks noGrp="1"/>
          </p:cNvSpPr>
          <p:nvPr>
            <p:ph idx="1"/>
            <p:custDataLst>
              <p:tags r:id="rId3"/>
            </p:custDataLst>
          </p:nvPr>
        </p:nvSpPr>
        <p:spPr>
          <a:xfrm>
            <a:off x="838200" y="1802179"/>
            <a:ext cx="10515600" cy="4878876"/>
          </a:xfrm>
          <a:solidFill>
            <a:schemeClr val="bg1"/>
          </a:solidFill>
        </p:spPr>
        <p:txBody>
          <a:bodyPr vert="horz" lIns="91440" tIns="45720" rIns="91440" bIns="45720" rtlCol="0" anchor="t">
            <a:normAutofit fontScale="85000" lnSpcReduction="20000"/>
          </a:bodyPr>
          <a:lstStyle/>
          <a:p>
            <a:r>
              <a:rPr lang="fr-CA" b="1" dirty="0"/>
              <a:t>Vos disponibilités en prévision de la rencontre </a:t>
            </a:r>
            <a:r>
              <a:rPr lang="fr-CA" b="1" dirty="0" err="1"/>
              <a:t>préstage</a:t>
            </a:r>
            <a:r>
              <a:rPr lang="fr-CA" b="1" dirty="0"/>
              <a:t> </a:t>
            </a:r>
          </a:p>
          <a:p>
            <a:pPr lvl="1"/>
            <a:r>
              <a:rPr lang="fr-CA" dirty="0"/>
              <a:t>Proposez quelques disponibilités ou indiquez que vous pouvez vous adapter à l’horaire de la personne enseignante.</a:t>
            </a:r>
          </a:p>
          <a:p>
            <a:r>
              <a:rPr lang="fr-CA" b="1" dirty="0"/>
              <a:t>Demande d’informations utiles </a:t>
            </a:r>
          </a:p>
          <a:p>
            <a:pPr lvl="1"/>
            <a:r>
              <a:rPr lang="fr-CA" dirty="0"/>
              <a:t>Vous pouvez demander à la personne enseignante de vous transmettre, si elle le souhaite, toute information qui pourrait faciliter votre préparation au stage.</a:t>
            </a:r>
          </a:p>
          <a:p>
            <a:r>
              <a:rPr lang="fr-CA" b="1" dirty="0"/>
              <a:t>Obligations légales: vérification des antécédents judiciaires et déclaration des comportements répréhensibles</a:t>
            </a:r>
          </a:p>
          <a:p>
            <a:pPr lvl="1"/>
            <a:r>
              <a:rPr lang="fr-CA" dirty="0"/>
              <a:t>Vous pouvez indiquer à la personne enseignante associée que vous souhaitez connaître les procédures en vigueur dans son centre de services scolaire (CSS). </a:t>
            </a:r>
          </a:p>
          <a:p>
            <a:r>
              <a:rPr lang="fr-CA" b="1" dirty="0"/>
              <a:t>Formule de remerciement </a:t>
            </a:r>
          </a:p>
          <a:p>
            <a:r>
              <a:rPr lang="fr-CA" b="1" dirty="0"/>
              <a:t>Vos coordonnées   </a:t>
            </a:r>
          </a:p>
          <a:p>
            <a:r>
              <a:rPr lang="fr-CA" b="1" dirty="0"/>
              <a:t>Documents à joindre au courriel </a:t>
            </a:r>
          </a:p>
          <a:p>
            <a:pPr lvl="1"/>
            <a:r>
              <a:rPr lang="fr-CA" dirty="0"/>
              <a:t>Guide de stage </a:t>
            </a:r>
          </a:p>
          <a:p>
            <a:pPr lvl="1"/>
            <a:r>
              <a:rPr lang="fr-CA" dirty="0"/>
              <a:t>Grille d'évaluation</a:t>
            </a:r>
          </a:p>
        </p:txBody>
      </p:sp>
    </p:spTree>
    <p:extLst>
      <p:ext uri="{BB962C8B-B14F-4D97-AF65-F5344CB8AC3E}">
        <p14:creationId xmlns:p14="http://schemas.microsoft.com/office/powerpoint/2010/main" val="39376300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D3617A-9E1E-486B-8804-8E9374A158EF}"/>
            </a:ext>
          </a:extLst>
        </p:cNvPr>
        <p:cNvGrpSpPr/>
        <p:nvPr/>
      </p:nvGrpSpPr>
      <p:grpSpPr>
        <a:xfrm>
          <a:off x="0" y="0"/>
          <a:ext cx="0" cy="0"/>
          <a:chOff x="0" y="0"/>
          <a:chExt cx="0" cy="0"/>
        </a:xfrm>
      </p:grpSpPr>
      <p:pic>
        <p:nvPicPr>
          <p:cNvPr id="5" name="Image 4">
            <a:extLst>
              <a:ext uri="{FF2B5EF4-FFF2-40B4-BE49-F238E27FC236}">
                <a16:creationId xmlns:a16="http://schemas.microsoft.com/office/drawing/2014/main" id="{AC6B3451-4B05-BEBF-EDA9-8F790BF08B56}"/>
              </a:ext>
            </a:extLst>
          </p:cNvPr>
          <p:cNvPicPr>
            <a:picLocks noChangeAspect="1"/>
          </p:cNvPicPr>
          <p:nvPr>
            <p:custDataLst>
              <p:tags r:id="rId1"/>
            </p:custDataLst>
          </p:nvPr>
        </p:nvPicPr>
        <p:blipFill>
          <a:blip r:embed="rId5">
            <a:extLst>
              <a:ext uri="{28A0092B-C50C-407E-A947-70E740481C1C}">
                <a14:useLocalDpi xmlns:a14="http://schemas.microsoft.com/office/drawing/2010/main" val="0"/>
              </a:ext>
            </a:extLst>
          </a:blip>
          <a:srcRect b="47477"/>
          <a:stretch>
            <a:fillRect/>
          </a:stretch>
        </p:blipFill>
        <p:spPr>
          <a:xfrm>
            <a:off x="0" y="0"/>
            <a:ext cx="12192000" cy="3602038"/>
          </a:xfrm>
          <a:prstGeom prst="rect">
            <a:avLst/>
          </a:prstGeom>
        </p:spPr>
      </p:pic>
      <p:sp>
        <p:nvSpPr>
          <p:cNvPr id="2" name="Titre 1">
            <a:extLst>
              <a:ext uri="{FF2B5EF4-FFF2-40B4-BE49-F238E27FC236}">
                <a16:creationId xmlns:a16="http://schemas.microsoft.com/office/drawing/2014/main" id="{C0F5A9A9-12CF-0D8F-E63B-5894905FCBDF}"/>
              </a:ext>
            </a:extLst>
          </p:cNvPr>
          <p:cNvSpPr>
            <a:spLocks noGrp="1"/>
          </p:cNvSpPr>
          <p:nvPr>
            <p:ph type="title"/>
            <p:custDataLst>
              <p:tags r:id="rId2"/>
            </p:custDataLst>
          </p:nvPr>
        </p:nvSpPr>
        <p:spPr>
          <a:solidFill>
            <a:srgbClr val="006085"/>
          </a:solidFill>
        </p:spPr>
        <p:txBody>
          <a:bodyPr/>
          <a:lstStyle/>
          <a:p>
            <a:r>
              <a:rPr lang="fr-CA" b="1" dirty="0">
                <a:solidFill>
                  <a:schemeClr val="bg1"/>
                </a:solidFill>
              </a:rPr>
              <a:t>4. OBLIGATIONS LÉGALES </a:t>
            </a:r>
          </a:p>
        </p:txBody>
      </p:sp>
      <p:sp>
        <p:nvSpPr>
          <p:cNvPr id="3" name="Espace réservé du contenu 2">
            <a:extLst>
              <a:ext uri="{FF2B5EF4-FFF2-40B4-BE49-F238E27FC236}">
                <a16:creationId xmlns:a16="http://schemas.microsoft.com/office/drawing/2014/main" id="{9055777F-282B-E106-2742-7267C3FEC257}"/>
              </a:ext>
            </a:extLst>
          </p:cNvPr>
          <p:cNvSpPr>
            <a:spLocks noGrp="1"/>
          </p:cNvSpPr>
          <p:nvPr>
            <p:ph idx="1"/>
            <p:custDataLst>
              <p:tags r:id="rId3"/>
            </p:custDataLst>
          </p:nvPr>
        </p:nvSpPr>
        <p:spPr>
          <a:xfrm>
            <a:off x="838200" y="1802179"/>
            <a:ext cx="10515600" cy="4878876"/>
          </a:xfrm>
          <a:solidFill>
            <a:schemeClr val="bg1"/>
          </a:solidFill>
        </p:spPr>
        <p:txBody>
          <a:bodyPr vert="horz" lIns="91440" tIns="45720" rIns="91440" bIns="45720" rtlCol="0" anchor="t">
            <a:normAutofit lnSpcReduction="10000"/>
          </a:bodyPr>
          <a:lstStyle/>
          <a:p>
            <a:r>
              <a:rPr lang="fr-CA" b="1" dirty="0"/>
              <a:t>Antécédents judiciaires</a:t>
            </a:r>
          </a:p>
          <a:p>
            <a:pPr lvl="1"/>
            <a:r>
              <a:rPr lang="fr-CA" dirty="0"/>
              <a:t>Vérification de l’existence d’un casier judiciaire pouvant compromettre la sécurité des élèves.</a:t>
            </a:r>
          </a:p>
          <a:p>
            <a:pPr lvl="1"/>
            <a:r>
              <a:rPr lang="fr-CA" dirty="0"/>
              <a:t>Obligatoire pour toute personne appelée à œuvrer régulièrement auprès d’élèves.</a:t>
            </a:r>
          </a:p>
          <a:p>
            <a:r>
              <a:rPr lang="fr-CA" b="1" dirty="0"/>
              <a:t>Déclaration des comportements répréhensibles</a:t>
            </a:r>
          </a:p>
          <a:p>
            <a:pPr lvl="1"/>
            <a:r>
              <a:rPr lang="fr-CA" dirty="0" err="1"/>
              <a:t>Autodéclaration</a:t>
            </a:r>
            <a:r>
              <a:rPr lang="fr-CA" dirty="0"/>
              <a:t> de faits personnels (antécédents judiciaires, disciplinaires ou comportements inappropriés)</a:t>
            </a:r>
            <a:br>
              <a:rPr lang="fr-CA" dirty="0"/>
            </a:br>
            <a:r>
              <a:rPr lang="fr-CA" dirty="0"/>
              <a:t>non nécessairement inscrits dans un registre officiel.</a:t>
            </a:r>
          </a:p>
          <a:p>
            <a:pPr lvl="1"/>
            <a:r>
              <a:rPr lang="fr-CA" dirty="0"/>
              <a:t>Exigée par la Loi sur l’instruction publique.</a:t>
            </a:r>
          </a:p>
          <a:p>
            <a:r>
              <a:rPr lang="fr-CA" dirty="0"/>
              <a:t>La personne stagiaire peut ne pas débuter son stage si les documents requis n’ont pas été soumis et traités avant le début du stage.</a:t>
            </a:r>
          </a:p>
          <a:p>
            <a:pPr marL="457200" lvl="1" indent="0">
              <a:buNone/>
            </a:pPr>
            <a:endParaRPr lang="fr-CA" dirty="0"/>
          </a:p>
          <a:p>
            <a:endParaRPr lang="fr-CA" dirty="0"/>
          </a:p>
        </p:txBody>
      </p:sp>
      <p:pic>
        <p:nvPicPr>
          <p:cNvPr id="4" name="Picture 2">
            <a:hlinkClick r:id="rId6"/>
            <a:extLst>
              <a:ext uri="{FF2B5EF4-FFF2-40B4-BE49-F238E27FC236}">
                <a16:creationId xmlns:a16="http://schemas.microsoft.com/office/drawing/2014/main" id="{C8C5C100-1F6C-CE04-2669-338E0B35737F}"/>
              </a:ext>
            </a:extLst>
          </p:cNvPr>
          <p:cNvPicPr>
            <a:picLocks noChangeAspect="1"/>
          </p:cNvPicPr>
          <p:nvPr/>
        </p:nvPicPr>
        <p:blipFill rotWithShape="1">
          <a:blip r:embed="rId7">
            <a:extLst>
              <a:ext uri="{BEBA8EAE-BF5A-486C-A8C5-ECC9F3942E4B}">
                <a14:imgProps xmlns:a14="http://schemas.microsoft.com/office/drawing/2010/main">
                  <a14:imgLayer r:embed="rId8">
                    <a14:imgEffect>
                      <a14:sharpenSoften amount="50000"/>
                    </a14:imgEffect>
                  </a14:imgLayer>
                </a14:imgProps>
              </a:ext>
              <a:ext uri="{28A0092B-C50C-407E-A947-70E740481C1C}">
                <a14:useLocalDpi xmlns:a14="http://schemas.microsoft.com/office/drawing/2010/main" val="0"/>
              </a:ext>
            </a:extLst>
          </a:blip>
          <a:srcRect l="15978" t="17906" r="16529" b="23692"/>
          <a:stretch>
            <a:fillRect/>
          </a:stretch>
        </p:blipFill>
        <p:spPr bwMode="auto">
          <a:xfrm>
            <a:off x="10913745" y="5730875"/>
            <a:ext cx="880110" cy="76200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997000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607F31-4465-A461-56FD-28F1E45C239C}"/>
            </a:ext>
          </a:extLst>
        </p:cNvPr>
        <p:cNvGrpSpPr/>
        <p:nvPr/>
      </p:nvGrpSpPr>
      <p:grpSpPr>
        <a:xfrm>
          <a:off x="0" y="0"/>
          <a:ext cx="0" cy="0"/>
          <a:chOff x="0" y="0"/>
          <a:chExt cx="0" cy="0"/>
        </a:xfrm>
      </p:grpSpPr>
      <p:pic>
        <p:nvPicPr>
          <p:cNvPr id="5" name="Image 4">
            <a:extLst>
              <a:ext uri="{FF2B5EF4-FFF2-40B4-BE49-F238E27FC236}">
                <a16:creationId xmlns:a16="http://schemas.microsoft.com/office/drawing/2014/main" id="{5AC3C139-80B8-A028-130D-8A5F589D3ADC}"/>
              </a:ext>
            </a:extLst>
          </p:cNvPr>
          <p:cNvPicPr>
            <a:picLocks noChangeAspect="1"/>
          </p:cNvPicPr>
          <p:nvPr>
            <p:custDataLst>
              <p:tags r:id="rId1"/>
            </p:custDataLst>
          </p:nvPr>
        </p:nvPicPr>
        <p:blipFill>
          <a:blip r:embed="rId5">
            <a:extLst>
              <a:ext uri="{28A0092B-C50C-407E-A947-70E740481C1C}">
                <a14:useLocalDpi xmlns:a14="http://schemas.microsoft.com/office/drawing/2010/main" val="0"/>
              </a:ext>
            </a:extLst>
          </a:blip>
          <a:srcRect b="47477"/>
          <a:stretch>
            <a:fillRect/>
          </a:stretch>
        </p:blipFill>
        <p:spPr>
          <a:xfrm>
            <a:off x="0" y="0"/>
            <a:ext cx="12192000" cy="3602038"/>
          </a:xfrm>
          <a:prstGeom prst="rect">
            <a:avLst/>
          </a:prstGeom>
        </p:spPr>
      </p:pic>
      <p:sp>
        <p:nvSpPr>
          <p:cNvPr id="2" name="Titre 1">
            <a:extLst>
              <a:ext uri="{FF2B5EF4-FFF2-40B4-BE49-F238E27FC236}">
                <a16:creationId xmlns:a16="http://schemas.microsoft.com/office/drawing/2014/main" id="{1782A28A-5354-B017-1616-D427D4D2A3A6}"/>
              </a:ext>
            </a:extLst>
          </p:cNvPr>
          <p:cNvSpPr>
            <a:spLocks noGrp="1"/>
          </p:cNvSpPr>
          <p:nvPr>
            <p:ph type="title"/>
            <p:custDataLst>
              <p:tags r:id="rId2"/>
            </p:custDataLst>
          </p:nvPr>
        </p:nvSpPr>
        <p:spPr>
          <a:solidFill>
            <a:srgbClr val="006085"/>
          </a:solidFill>
        </p:spPr>
        <p:txBody>
          <a:bodyPr/>
          <a:lstStyle/>
          <a:p>
            <a:r>
              <a:rPr lang="fr-CA" b="1" dirty="0">
                <a:solidFill>
                  <a:schemeClr val="bg1"/>
                </a:solidFill>
              </a:rPr>
              <a:t>5. RENCONTRE OBLIGATOIRE </a:t>
            </a:r>
          </a:p>
        </p:txBody>
      </p:sp>
      <p:sp>
        <p:nvSpPr>
          <p:cNvPr id="3" name="Espace réservé du contenu 2">
            <a:extLst>
              <a:ext uri="{FF2B5EF4-FFF2-40B4-BE49-F238E27FC236}">
                <a16:creationId xmlns:a16="http://schemas.microsoft.com/office/drawing/2014/main" id="{EF6F8ABB-CCB7-8776-5D5D-36E625D0E8F5}"/>
              </a:ext>
            </a:extLst>
          </p:cNvPr>
          <p:cNvSpPr>
            <a:spLocks noGrp="1"/>
          </p:cNvSpPr>
          <p:nvPr>
            <p:ph idx="1"/>
            <p:custDataLst>
              <p:tags r:id="rId3"/>
            </p:custDataLst>
          </p:nvPr>
        </p:nvSpPr>
        <p:spPr>
          <a:xfrm>
            <a:off x="838200" y="1802179"/>
            <a:ext cx="10515600" cy="4878876"/>
          </a:xfrm>
          <a:solidFill>
            <a:schemeClr val="bg1"/>
          </a:solidFill>
        </p:spPr>
        <p:txBody>
          <a:bodyPr vert="horz" lIns="91440" tIns="45720" rIns="91440" bIns="45720" rtlCol="0" anchor="t">
            <a:normAutofit lnSpcReduction="10000"/>
          </a:bodyPr>
          <a:lstStyle/>
          <a:p>
            <a:r>
              <a:rPr lang="fr-CA" dirty="0"/>
              <a:t>Cette rencontre permet de recevoir des informations pédagogiques et administratives essentielles, notamment en ce qui concerne :</a:t>
            </a:r>
          </a:p>
          <a:p>
            <a:pPr lvl="1"/>
            <a:r>
              <a:rPr lang="fr-CA" dirty="0"/>
              <a:t>la supervision de stage ;</a:t>
            </a:r>
          </a:p>
          <a:p>
            <a:pPr lvl="1"/>
            <a:r>
              <a:rPr lang="fr-CA" dirty="0"/>
              <a:t>les travaux à réaliser ;</a:t>
            </a:r>
          </a:p>
          <a:p>
            <a:pPr lvl="1"/>
            <a:r>
              <a:rPr lang="fr-CA" dirty="0"/>
              <a:t>le déroulement du stage.</a:t>
            </a:r>
          </a:p>
          <a:p>
            <a:r>
              <a:rPr lang="fr-CA" dirty="0"/>
              <a:t>Elle offre également l'occasion d'échanger avec la personne qui </a:t>
            </a:r>
            <a:r>
              <a:rPr lang="fr-CA"/>
              <a:t>supervisera votre stage</a:t>
            </a:r>
            <a:r>
              <a:rPr lang="fr-CA" dirty="0"/>
              <a:t>, en amont de votre arrivée en milieu scolaire.</a:t>
            </a:r>
          </a:p>
          <a:p>
            <a:r>
              <a:rPr lang="fr-CA" dirty="0"/>
              <a:t>Rencontre obligatoire </a:t>
            </a:r>
          </a:p>
          <a:p>
            <a:pPr lvl="1"/>
            <a:r>
              <a:rPr lang="fr-CA" dirty="0"/>
              <a:t>BÉPEP: 16 février 2026</a:t>
            </a:r>
          </a:p>
          <a:p>
            <a:pPr lvl="1"/>
            <a:r>
              <a:rPr lang="fr-CA" dirty="0"/>
              <a:t>BEAS: 18 février 2026</a:t>
            </a:r>
          </a:p>
          <a:p>
            <a:pPr marL="457200" lvl="1" indent="0">
              <a:buNone/>
            </a:pPr>
            <a:endParaRPr lang="fr-CA" dirty="0"/>
          </a:p>
          <a:p>
            <a:pPr marL="457200" lvl="1" indent="0">
              <a:buNone/>
            </a:pPr>
            <a:endParaRPr lang="fr-CA" dirty="0"/>
          </a:p>
          <a:p>
            <a:endParaRPr lang="fr-CA" dirty="0"/>
          </a:p>
        </p:txBody>
      </p:sp>
      <p:pic>
        <p:nvPicPr>
          <p:cNvPr id="4" name="Picture 2">
            <a:hlinkClick r:id="rId6"/>
            <a:extLst>
              <a:ext uri="{FF2B5EF4-FFF2-40B4-BE49-F238E27FC236}">
                <a16:creationId xmlns:a16="http://schemas.microsoft.com/office/drawing/2014/main" id="{2FA48D1A-0AB0-6634-EF65-DD9D8AEBCA3E}"/>
              </a:ext>
            </a:extLst>
          </p:cNvPr>
          <p:cNvPicPr>
            <a:picLocks noChangeAspect="1"/>
          </p:cNvPicPr>
          <p:nvPr/>
        </p:nvPicPr>
        <p:blipFill rotWithShape="1">
          <a:blip r:embed="rId7">
            <a:extLst>
              <a:ext uri="{BEBA8EAE-BF5A-486C-A8C5-ECC9F3942E4B}">
                <a14:imgProps xmlns:a14="http://schemas.microsoft.com/office/drawing/2010/main">
                  <a14:imgLayer r:embed="rId8">
                    <a14:imgEffect>
                      <a14:sharpenSoften amount="50000"/>
                    </a14:imgEffect>
                  </a14:imgLayer>
                </a14:imgProps>
              </a:ext>
              <a:ext uri="{28A0092B-C50C-407E-A947-70E740481C1C}">
                <a14:useLocalDpi xmlns:a14="http://schemas.microsoft.com/office/drawing/2010/main" val="0"/>
              </a:ext>
            </a:extLst>
          </a:blip>
          <a:srcRect l="15978" t="17906" r="16529" b="23692"/>
          <a:stretch>
            <a:fillRect/>
          </a:stretch>
        </p:blipFill>
        <p:spPr bwMode="auto">
          <a:xfrm>
            <a:off x="10913745" y="5730875"/>
            <a:ext cx="880110" cy="76200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29961712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0"/>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13.xml><?xml version="1.0" encoding="utf-8"?>
<p:tagLst xmlns:a="http://schemas.openxmlformats.org/drawingml/2006/main" xmlns:r="http://schemas.openxmlformats.org/officeDocument/2006/relationships" xmlns:p="http://schemas.openxmlformats.org/presentationml/2006/main">
  <p:tag name="NUM" val="3"/>
</p:tagLst>
</file>

<file path=ppt/tags/tag14.xml><?xml version="1.0" encoding="utf-8"?>
<p:tagLst xmlns:a="http://schemas.openxmlformats.org/drawingml/2006/main" xmlns:r="http://schemas.openxmlformats.org/officeDocument/2006/relationships" xmlns:p="http://schemas.openxmlformats.org/presentationml/2006/main">
  <p:tag name="NUM" val="4"/>
</p:tagLst>
</file>

<file path=ppt/tags/tag15.xml><?xml version="1.0" encoding="utf-8"?>
<p:tagLst xmlns:a="http://schemas.openxmlformats.org/drawingml/2006/main" xmlns:r="http://schemas.openxmlformats.org/officeDocument/2006/relationships" xmlns:p="http://schemas.openxmlformats.org/presentationml/2006/main">
  <p:tag name="NUM" val="5"/>
</p:tagLst>
</file>

<file path=ppt/tags/tag16.xml><?xml version="1.0" encoding="utf-8"?>
<p:tagLst xmlns:a="http://schemas.openxmlformats.org/drawingml/2006/main" xmlns:r="http://schemas.openxmlformats.org/officeDocument/2006/relationships" xmlns:p="http://schemas.openxmlformats.org/presentationml/2006/main">
  <p:tag name="NUM" val="6"/>
</p:tagLst>
</file>

<file path=ppt/tags/tag17.xml><?xml version="1.0" encoding="utf-8"?>
<p:tagLst xmlns:a="http://schemas.openxmlformats.org/drawingml/2006/main" xmlns:r="http://schemas.openxmlformats.org/officeDocument/2006/relationships" xmlns:p="http://schemas.openxmlformats.org/presentationml/2006/main">
  <p:tag name="NUM" val="7"/>
</p:tagLst>
</file>

<file path=ppt/tags/tag18.xml><?xml version="1.0" encoding="utf-8"?>
<p:tagLst xmlns:a="http://schemas.openxmlformats.org/drawingml/2006/main" xmlns:r="http://schemas.openxmlformats.org/officeDocument/2006/relationships" xmlns:p="http://schemas.openxmlformats.org/presentationml/2006/main">
  <p:tag name="NUM" val="8"/>
</p:tagLst>
</file>

<file path=ppt/tags/tag19.xml><?xml version="1.0" encoding="utf-8"?>
<p:tagLst xmlns:a="http://schemas.openxmlformats.org/drawingml/2006/main" xmlns:r="http://schemas.openxmlformats.org/officeDocument/2006/relationships" xmlns:p="http://schemas.openxmlformats.org/presentationml/2006/main">
  <p:tag name="NUM" val="9"/>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10"/>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1"/>
</p:tagLst>
</file>

<file path=ppt/tags/tag25.xml><?xml version="1.0" encoding="utf-8"?>
<p:tagLst xmlns:a="http://schemas.openxmlformats.org/drawingml/2006/main" xmlns:r="http://schemas.openxmlformats.org/officeDocument/2006/relationships" xmlns:p="http://schemas.openxmlformats.org/presentationml/2006/main">
  <p:tag name="NUM" val="2"/>
</p:tagLst>
</file>

<file path=ppt/tags/tag26.xml><?xml version="1.0" encoding="utf-8"?>
<p:tagLst xmlns:a="http://schemas.openxmlformats.org/drawingml/2006/main" xmlns:r="http://schemas.openxmlformats.org/officeDocument/2006/relationships" xmlns:p="http://schemas.openxmlformats.org/presentationml/2006/main">
  <p:tag name="NUM" val="3"/>
</p:tagLst>
</file>

<file path=ppt/tags/tag27.xml><?xml version="1.0" encoding="utf-8"?>
<p:tagLst xmlns:a="http://schemas.openxmlformats.org/drawingml/2006/main" xmlns:r="http://schemas.openxmlformats.org/officeDocument/2006/relationships" xmlns:p="http://schemas.openxmlformats.org/presentationml/2006/main">
  <p:tag name="NUM" val="1"/>
</p:tagLst>
</file>

<file path=ppt/tags/tag28.xml><?xml version="1.0" encoding="utf-8"?>
<p:tagLst xmlns:a="http://schemas.openxmlformats.org/drawingml/2006/main" xmlns:r="http://schemas.openxmlformats.org/officeDocument/2006/relationships" xmlns:p="http://schemas.openxmlformats.org/presentationml/2006/main">
  <p:tag name="NUM" val="2"/>
</p:tagLst>
</file>

<file path=ppt/tags/tag29.xml><?xml version="1.0" encoding="utf-8"?>
<p:tagLst xmlns:a="http://schemas.openxmlformats.org/drawingml/2006/main" xmlns:r="http://schemas.openxmlformats.org/officeDocument/2006/relationships" xmlns:p="http://schemas.openxmlformats.org/presentationml/2006/main">
  <p:tag name="NUM" val="3"/>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3"/>
</p:tagLst>
</file>

<file path=ppt/tags/tag33.xml><?xml version="1.0" encoding="utf-8"?>
<p:tagLst xmlns:a="http://schemas.openxmlformats.org/drawingml/2006/main" xmlns:r="http://schemas.openxmlformats.org/officeDocument/2006/relationships" xmlns:p="http://schemas.openxmlformats.org/presentationml/2006/main">
  <p:tag name="NUM" val="1"/>
</p:tagLst>
</file>

<file path=ppt/tags/tag34.xml><?xml version="1.0" encoding="utf-8"?>
<p:tagLst xmlns:a="http://schemas.openxmlformats.org/drawingml/2006/main" xmlns:r="http://schemas.openxmlformats.org/officeDocument/2006/relationships" xmlns:p="http://schemas.openxmlformats.org/presentationml/2006/main">
  <p:tag name="NUM" val="2"/>
</p:tagLst>
</file>

<file path=ppt/tags/tag35.xml><?xml version="1.0" encoding="utf-8"?>
<p:tagLst xmlns:a="http://schemas.openxmlformats.org/drawingml/2006/main" xmlns:r="http://schemas.openxmlformats.org/officeDocument/2006/relationships" xmlns:p="http://schemas.openxmlformats.org/presentationml/2006/main">
  <p:tag name="NUM" val="3"/>
</p:tagLst>
</file>

<file path=ppt/tags/tag36.xml><?xml version="1.0" encoding="utf-8"?>
<p:tagLst xmlns:a="http://schemas.openxmlformats.org/drawingml/2006/main" xmlns:r="http://schemas.openxmlformats.org/officeDocument/2006/relationships" xmlns:p="http://schemas.openxmlformats.org/presentationml/2006/main">
  <p:tag name="NUM" val="1"/>
</p:tagLst>
</file>

<file path=ppt/tags/tag37.xml><?xml version="1.0" encoding="utf-8"?>
<p:tagLst xmlns:a="http://schemas.openxmlformats.org/drawingml/2006/main" xmlns:r="http://schemas.openxmlformats.org/officeDocument/2006/relationships" xmlns:p="http://schemas.openxmlformats.org/presentationml/2006/main">
  <p:tag name="NUM" val="2"/>
</p:tagLst>
</file>

<file path=ppt/tags/tag38.xml><?xml version="1.0" encoding="utf-8"?>
<p:tagLst xmlns:a="http://schemas.openxmlformats.org/drawingml/2006/main" xmlns:r="http://schemas.openxmlformats.org/officeDocument/2006/relationships" xmlns:p="http://schemas.openxmlformats.org/presentationml/2006/main">
  <p:tag name="NUM" val="3"/>
</p:tagLst>
</file>

<file path=ppt/tags/tag39.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2"/>
</p:tagLst>
</file>

<file path=ppt/tags/tag41.xml><?xml version="1.0" encoding="utf-8"?>
<p:tagLst xmlns:a="http://schemas.openxmlformats.org/drawingml/2006/main" xmlns:r="http://schemas.openxmlformats.org/officeDocument/2006/relationships" xmlns:p="http://schemas.openxmlformats.org/presentationml/2006/main">
  <p:tag name="NUM" val="3"/>
</p:tagLst>
</file>

<file path=ppt/tags/tag42.xml><?xml version="1.0" encoding="utf-8"?>
<p:tagLst xmlns:a="http://schemas.openxmlformats.org/drawingml/2006/main" xmlns:r="http://schemas.openxmlformats.org/officeDocument/2006/relationships" xmlns:p="http://schemas.openxmlformats.org/presentationml/2006/main">
  <p:tag name="NUM" val="1"/>
</p:tagLst>
</file>

<file path=ppt/tags/tag43.xml><?xml version="1.0" encoding="utf-8"?>
<p:tagLst xmlns:a="http://schemas.openxmlformats.org/drawingml/2006/main" xmlns:r="http://schemas.openxmlformats.org/officeDocument/2006/relationships" xmlns:p="http://schemas.openxmlformats.org/presentationml/2006/main">
  <p:tag name="NUM" val="2"/>
</p:tagLst>
</file>

<file path=ppt/tags/tag44.xml><?xml version="1.0" encoding="utf-8"?>
<p:tagLst xmlns:a="http://schemas.openxmlformats.org/drawingml/2006/main" xmlns:r="http://schemas.openxmlformats.org/officeDocument/2006/relationships" xmlns:p="http://schemas.openxmlformats.org/presentationml/2006/main">
  <p:tag name="NUM" val="3"/>
</p:tagLst>
</file>

<file path=ppt/tags/tag45.xml><?xml version="1.0" encoding="utf-8"?>
<p:tagLst xmlns:a="http://schemas.openxmlformats.org/drawingml/2006/main" xmlns:r="http://schemas.openxmlformats.org/officeDocument/2006/relationships" xmlns:p="http://schemas.openxmlformats.org/presentationml/2006/main">
  <p:tag name="NUM" val="1"/>
</p:tagLst>
</file>

<file path=ppt/tags/tag46.xml><?xml version="1.0" encoding="utf-8"?>
<p:tagLst xmlns:a="http://schemas.openxmlformats.org/drawingml/2006/main" xmlns:r="http://schemas.openxmlformats.org/officeDocument/2006/relationships" xmlns:p="http://schemas.openxmlformats.org/presentationml/2006/main">
  <p:tag name="NUM" val="2"/>
</p:tagLst>
</file>

<file path=ppt/tags/tag47.xml><?xml version="1.0" encoding="utf-8"?>
<p:tagLst xmlns:a="http://schemas.openxmlformats.org/drawingml/2006/main" xmlns:r="http://schemas.openxmlformats.org/officeDocument/2006/relationships" xmlns:p="http://schemas.openxmlformats.org/presentationml/2006/main">
  <p:tag name="NUM" val="3"/>
</p:tagLst>
</file>

<file path=ppt/tags/tag48.xml><?xml version="1.0" encoding="utf-8"?>
<p:tagLst xmlns:a="http://schemas.openxmlformats.org/drawingml/2006/main" xmlns:r="http://schemas.openxmlformats.org/officeDocument/2006/relationships" xmlns:p="http://schemas.openxmlformats.org/presentationml/2006/main">
  <p:tag name="NUM" val="1"/>
</p:tagLst>
</file>

<file path=ppt/tags/tag49.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5"/>
</p:tagLst>
</file>

<file path=ppt/tags/tag50.xml><?xml version="1.0" encoding="utf-8"?>
<p:tagLst xmlns:a="http://schemas.openxmlformats.org/drawingml/2006/main" xmlns:r="http://schemas.openxmlformats.org/officeDocument/2006/relationships" xmlns:p="http://schemas.openxmlformats.org/presentationml/2006/main">
  <p:tag name="NUM" val="3"/>
</p:tagLst>
</file>

<file path=ppt/tags/tag51.xml><?xml version="1.0" encoding="utf-8"?>
<p:tagLst xmlns:a="http://schemas.openxmlformats.org/drawingml/2006/main" xmlns:r="http://schemas.openxmlformats.org/officeDocument/2006/relationships" xmlns:p="http://schemas.openxmlformats.org/presentationml/2006/main">
  <p:tag name="NUM" val="1"/>
</p:tagLst>
</file>

<file path=ppt/tags/tag52.xml><?xml version="1.0" encoding="utf-8"?>
<p:tagLst xmlns:a="http://schemas.openxmlformats.org/drawingml/2006/main" xmlns:r="http://schemas.openxmlformats.org/officeDocument/2006/relationships" xmlns:p="http://schemas.openxmlformats.org/presentationml/2006/main">
  <p:tag name="NUM" val="2"/>
</p:tagLst>
</file>

<file path=ppt/tags/tag53.xml><?xml version="1.0" encoding="utf-8"?>
<p:tagLst xmlns:a="http://schemas.openxmlformats.org/drawingml/2006/main" xmlns:r="http://schemas.openxmlformats.org/officeDocument/2006/relationships" xmlns:p="http://schemas.openxmlformats.org/presentationml/2006/main">
  <p:tag name="NUM" val="3"/>
</p:tagLst>
</file>

<file path=ppt/tags/tag54.xml><?xml version="1.0" encoding="utf-8"?>
<p:tagLst xmlns:a="http://schemas.openxmlformats.org/drawingml/2006/main" xmlns:r="http://schemas.openxmlformats.org/officeDocument/2006/relationships" xmlns:p="http://schemas.openxmlformats.org/presentationml/2006/main">
  <p:tag name="NUM" val="1"/>
</p:tagLst>
</file>

<file path=ppt/tags/tag55.xml><?xml version="1.0" encoding="utf-8"?>
<p:tagLst xmlns:a="http://schemas.openxmlformats.org/drawingml/2006/main" xmlns:r="http://schemas.openxmlformats.org/officeDocument/2006/relationships" xmlns:p="http://schemas.openxmlformats.org/presentationml/2006/main">
  <p:tag name="NUM" val="2"/>
</p:tagLst>
</file>

<file path=ppt/tags/tag56.xml><?xml version="1.0" encoding="utf-8"?>
<p:tagLst xmlns:a="http://schemas.openxmlformats.org/drawingml/2006/main" xmlns:r="http://schemas.openxmlformats.org/officeDocument/2006/relationships" xmlns:p="http://schemas.openxmlformats.org/presentationml/2006/main">
  <p:tag name="NUM" val="3"/>
</p:tagLst>
</file>

<file path=ppt/tags/tag57.xml><?xml version="1.0" encoding="utf-8"?>
<p:tagLst xmlns:a="http://schemas.openxmlformats.org/drawingml/2006/main" xmlns:r="http://schemas.openxmlformats.org/officeDocument/2006/relationships" xmlns:p="http://schemas.openxmlformats.org/presentationml/2006/main">
  <p:tag name="NUM" val="4"/>
</p:tagLst>
</file>

<file path=ppt/tags/tag58.xml><?xml version="1.0" encoding="utf-8"?>
<p:tagLst xmlns:a="http://schemas.openxmlformats.org/drawingml/2006/main" xmlns:r="http://schemas.openxmlformats.org/officeDocument/2006/relationships" xmlns:p="http://schemas.openxmlformats.org/presentationml/2006/main">
  <p:tag name="NUM" val="5"/>
</p:tagLst>
</file>

<file path=ppt/tags/tag59.xml><?xml version="1.0" encoding="utf-8"?>
<p:tagLst xmlns:a="http://schemas.openxmlformats.org/drawingml/2006/main" xmlns:r="http://schemas.openxmlformats.org/officeDocument/2006/relationships" xmlns:p="http://schemas.openxmlformats.org/presentationml/2006/main">
  <p:tag name="NUM" val="6"/>
</p:tagLst>
</file>

<file path=ppt/tags/tag6.xml><?xml version="1.0" encoding="utf-8"?>
<p:tagLst xmlns:a="http://schemas.openxmlformats.org/drawingml/2006/main" xmlns:r="http://schemas.openxmlformats.org/officeDocument/2006/relationships" xmlns:p="http://schemas.openxmlformats.org/presentationml/2006/main">
  <p:tag name="NUM" val="6"/>
</p:tagLst>
</file>

<file path=ppt/tags/tag60.xml><?xml version="1.0" encoding="utf-8"?>
<p:tagLst xmlns:a="http://schemas.openxmlformats.org/drawingml/2006/main" xmlns:r="http://schemas.openxmlformats.org/officeDocument/2006/relationships" xmlns:p="http://schemas.openxmlformats.org/presentationml/2006/main">
  <p:tag name="NUM" val="7"/>
</p:tagLst>
</file>

<file path=ppt/tags/tag61.xml><?xml version="1.0" encoding="utf-8"?>
<p:tagLst xmlns:a="http://schemas.openxmlformats.org/drawingml/2006/main" xmlns:r="http://schemas.openxmlformats.org/officeDocument/2006/relationships" xmlns:p="http://schemas.openxmlformats.org/presentationml/2006/main">
  <p:tag name="NUM" val="8"/>
</p:tagLst>
</file>

<file path=ppt/tags/tag62.xml><?xml version="1.0" encoding="utf-8"?>
<p:tagLst xmlns:a="http://schemas.openxmlformats.org/drawingml/2006/main" xmlns:r="http://schemas.openxmlformats.org/officeDocument/2006/relationships" xmlns:p="http://schemas.openxmlformats.org/presentationml/2006/main">
  <p:tag name="NUM" val="9"/>
</p:tagLst>
</file>

<file path=ppt/tags/tag63.xml><?xml version="1.0" encoding="utf-8"?>
<p:tagLst xmlns:a="http://schemas.openxmlformats.org/drawingml/2006/main" xmlns:r="http://schemas.openxmlformats.org/officeDocument/2006/relationships" xmlns:p="http://schemas.openxmlformats.org/presentationml/2006/main">
  <p:tag name="NUM" val="10"/>
</p:tagLst>
</file>

<file path=ppt/tags/tag7.xml><?xml version="1.0" encoding="utf-8"?>
<p:tagLst xmlns:a="http://schemas.openxmlformats.org/drawingml/2006/main" xmlns:r="http://schemas.openxmlformats.org/officeDocument/2006/relationships" xmlns:p="http://schemas.openxmlformats.org/presentationml/2006/main">
  <p:tag name="NUM" val="7"/>
</p:tagLst>
</file>

<file path=ppt/tags/tag8.xml><?xml version="1.0" encoding="utf-8"?>
<p:tagLst xmlns:a="http://schemas.openxmlformats.org/drawingml/2006/main" xmlns:r="http://schemas.openxmlformats.org/officeDocument/2006/relationships" xmlns:p="http://schemas.openxmlformats.org/presentationml/2006/main">
  <p:tag name="NUM" val="8"/>
</p:tagLst>
</file>

<file path=ppt/tags/tag9.xml><?xml version="1.0" encoding="utf-8"?>
<p:tagLst xmlns:a="http://schemas.openxmlformats.org/drawingml/2006/main" xmlns:r="http://schemas.openxmlformats.org/officeDocument/2006/relationships" xmlns:p="http://schemas.openxmlformats.org/presentationml/2006/main">
  <p:tag name="NUM" val="9"/>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3527D10C9A84F4AB2843DE0B110F0B8" ma:contentTypeVersion="33" ma:contentTypeDescription="Crée un document." ma:contentTypeScope="" ma:versionID="a5b54074c3c349016c77954acf25c9dd">
  <xsd:schema xmlns:xsd="http://www.w3.org/2001/XMLSchema" xmlns:xs="http://www.w3.org/2001/XMLSchema" xmlns:p="http://schemas.microsoft.com/office/2006/metadata/properties" xmlns:ns2="ce2b4748-d011-4683-95c3-02d87a698314" xmlns:ns3="3a35ad70-0ebd-4a42-8f57-4f7d893be51d" targetNamespace="http://schemas.microsoft.com/office/2006/metadata/properties" ma:root="true" ma:fieldsID="221d1e2f30611bda34937106bc4e5429" ns2:_="" ns3:_="">
    <xsd:import namespace="ce2b4748-d011-4683-95c3-02d87a698314"/>
    <xsd:import namespace="3a35ad70-0ebd-4a42-8f57-4f7d893be51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Formulaireappr_x00e9_ci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2b4748-d011-4683-95c3-02d87a6983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alises d’images" ma:readOnly="false" ma:fieldId="{5cf76f15-5ced-4ddc-b409-7134ff3c332f}" ma:taxonomyMulti="true" ma:sspId="fde9e6dd-5970-45ce-8bac-ebb439495062"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Formulaireappr_x00e9_ciation" ma:index="21" nillable="true" ma:displayName="Formulaire appréciation" ma:format="Dropdown" ma:internalName="Formulaireappr_x00e9_ciation">
      <xsd:simpleType>
        <xsd:restriction base="dms:Choice">
          <xsd:enumeration value="Choix de réponse"/>
          <xsd:enumeration value="Stage II"/>
          <xsd:enumeration value="Stage III"/>
          <xsd:enumeration value="Stages II et III"/>
        </xsd:restriction>
      </xsd:simpleType>
    </xsd:element>
  </xsd:schema>
  <xsd:schema xmlns:xsd="http://www.w3.org/2001/XMLSchema" xmlns:xs="http://www.w3.org/2001/XMLSchema" xmlns:dms="http://schemas.microsoft.com/office/2006/documentManagement/types" xmlns:pc="http://schemas.microsoft.com/office/infopath/2007/PartnerControls" targetNamespace="3a35ad70-0ebd-4a42-8f57-4f7d893be51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fa0dbc0-f370-4a45-8cf2-01836af9eff4}" ma:internalName="TaxCatchAll" ma:showField="CatchAllData" ma:web="3a35ad70-0ebd-4a42-8f57-4f7d893be51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3a35ad70-0ebd-4a42-8f57-4f7d893be51d" xsi:nil="true"/>
    <Formulaireappr_x00e9_ciation xmlns="ce2b4748-d011-4683-95c3-02d87a698314" xsi:nil="true"/>
    <lcf76f155ced4ddcb4097134ff3c332f xmlns="ce2b4748-d011-4683-95c3-02d87a69831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9D77922-9EE2-470A-8A7C-87D14AC93FDA}">
  <ds:schemaRefs>
    <ds:schemaRef ds:uri="http://schemas.microsoft.com/sharepoint/v3/contenttype/forms"/>
  </ds:schemaRefs>
</ds:datastoreItem>
</file>

<file path=customXml/itemProps2.xml><?xml version="1.0" encoding="utf-8"?>
<ds:datastoreItem xmlns:ds="http://schemas.openxmlformats.org/officeDocument/2006/customXml" ds:itemID="{7844676F-89F6-466D-86C8-FD741FD6BD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2b4748-d011-4683-95c3-02d87a698314"/>
    <ds:schemaRef ds:uri="3a35ad70-0ebd-4a42-8f57-4f7d893be51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BB9325D-FB5E-417D-911C-EF7109EE9757}">
  <ds:schemaRefs>
    <ds:schemaRef ds:uri="http://schemas.microsoft.com/office/2006/metadata/properties"/>
    <ds:schemaRef ds:uri="http://schemas.microsoft.com/office/infopath/2007/PartnerControls"/>
    <ds:schemaRef ds:uri="3a35ad70-0ebd-4a42-8f57-4f7d893be51d"/>
    <ds:schemaRef ds:uri="ce2b4748-d011-4683-95c3-02d87a698314"/>
  </ds:schemaRefs>
</ds:datastoreItem>
</file>

<file path=docProps/app.xml><?xml version="1.0" encoding="utf-8"?>
<Properties xmlns="http://schemas.openxmlformats.org/officeDocument/2006/extended-properties" xmlns:vt="http://schemas.openxmlformats.org/officeDocument/2006/docPropsVTypes">
  <TotalTime>616</TotalTime>
  <Words>1032</Words>
  <Application>Microsoft Office PowerPoint</Application>
  <PresentationFormat>Grand écran</PresentationFormat>
  <Paragraphs>119</Paragraphs>
  <Slides>14</Slides>
  <Notes>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14</vt:i4>
      </vt:variant>
    </vt:vector>
  </HeadingPairs>
  <TitlesOfParts>
    <vt:vector size="19" baseType="lpstr">
      <vt:lpstr>Aptos</vt:lpstr>
      <vt:lpstr>Aptos Display</vt:lpstr>
      <vt:lpstr>Arial</vt:lpstr>
      <vt:lpstr>Raleway</vt:lpstr>
      <vt:lpstr>Thème Office</vt:lpstr>
      <vt:lpstr>STAGE I: LES ÉTAPES </vt:lpstr>
      <vt:lpstr> PLACEMENT</vt:lpstr>
      <vt:lpstr>1. CONFIRMATION DU STAGE </vt:lpstr>
      <vt:lpstr>2. MODALITÉS DU STAGE </vt:lpstr>
      <vt:lpstr>3. PREMIÈRE COMMUNICATION AVEC EA</vt:lpstr>
      <vt:lpstr>3. PREMIÈRE COMMUNICATION AVEC EA </vt:lpstr>
      <vt:lpstr>3. PREMIÈRE COMMUNICATION AVEC EA </vt:lpstr>
      <vt:lpstr>4. OBLIGATIONS LÉGALES </vt:lpstr>
      <vt:lpstr>5. RENCONTRE OBLIGATOIRE </vt:lpstr>
      <vt:lpstr>6. RENCONTRE PRÉSTAGE </vt:lpstr>
      <vt:lpstr>7. INTENTION DE STAGE </vt:lpstr>
      <vt:lpstr>7. LE STAGE </vt:lpstr>
      <vt:lpstr>8. TECFÉE</vt:lpstr>
      <vt:lpstr> COMMUNICATION DES PLACEMENTS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Di Méo, Mélisa</dc:creator>
  <cp:lastModifiedBy>Di Méo, Mélisa</cp:lastModifiedBy>
  <cp:revision>1316</cp:revision>
  <dcterms:created xsi:type="dcterms:W3CDTF">2025-10-21T15:17:46Z</dcterms:created>
  <dcterms:modified xsi:type="dcterms:W3CDTF">2025-11-24T17:24:36Z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0x01010023527D10C9A84F4AB2843DE0B110F0B8</vt:lpwstr>
  </property>
  <property fmtid="{D5CDD505-2E9C-101B-9397-08002B2CF9AE}" pid="3" name="MediaServiceImageTags">
    <vt:lpwstr/>
  </property>
</Properties>
</file>