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75" r:id="rId4"/>
    <p:sldId id="258" r:id="rId5"/>
    <p:sldId id="259" r:id="rId6"/>
    <p:sldId id="283" r:id="rId7"/>
    <p:sldId id="284" r:id="rId8"/>
    <p:sldId id="285" r:id="rId9"/>
    <p:sldId id="262" r:id="rId10"/>
    <p:sldId id="260" r:id="rId11"/>
    <p:sldId id="277" r:id="rId12"/>
    <p:sldId id="273" r:id="rId13"/>
    <p:sldId id="264" r:id="rId14"/>
    <p:sldId id="280" r:id="rId15"/>
    <p:sldId id="276" r:id="rId16"/>
    <p:sldId id="282" r:id="rId17"/>
    <p:sldId id="263" r:id="rId18"/>
    <p:sldId id="279"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A8667A-F2F6-405F-A9A4-0E4C923D3A59}" v="659" dt="2024-10-03T18:28:46.420"/>
    <p1510:client id="{AC791D3F-5DE2-4B0F-BCE8-5BD6FF93D791}" v="363" dt="2024-10-03T15:46:42.13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rcier, Isabelle" userId="3e786a7f-0058-45fe-84f2-465b7839bf25" providerId="ADAL" clId="{0DA8667A-F2F6-405F-A9A4-0E4C923D3A59}"/>
    <pc:docChg chg="undo redo custSel addSld delSld modSld sldOrd">
      <pc:chgData name="Mercier, Isabelle" userId="3e786a7f-0058-45fe-84f2-465b7839bf25" providerId="ADAL" clId="{0DA8667A-F2F6-405F-A9A4-0E4C923D3A59}" dt="2024-10-03T18:28:46.420" v="2166" actId="1076"/>
      <pc:docMkLst>
        <pc:docMk/>
      </pc:docMkLst>
      <pc:sldChg chg="modSp mod">
        <pc:chgData name="Mercier, Isabelle" userId="3e786a7f-0058-45fe-84f2-465b7839bf25" providerId="ADAL" clId="{0DA8667A-F2F6-405F-A9A4-0E4C923D3A59}" dt="2024-09-20T16:23:45.535" v="1297" actId="207"/>
        <pc:sldMkLst>
          <pc:docMk/>
          <pc:sldMk cId="3891346693" sldId="256"/>
        </pc:sldMkLst>
        <pc:spChg chg="mod">
          <ac:chgData name="Mercier, Isabelle" userId="3e786a7f-0058-45fe-84f2-465b7839bf25" providerId="ADAL" clId="{0DA8667A-F2F6-405F-A9A4-0E4C923D3A59}" dt="2024-09-20T16:23:42.052" v="1296" actId="207"/>
          <ac:spMkLst>
            <pc:docMk/>
            <pc:sldMk cId="3891346693" sldId="256"/>
            <ac:spMk id="3" creationId="{FDA9B8BC-3BF8-FFB6-7A42-4E6277C7446E}"/>
          </ac:spMkLst>
        </pc:spChg>
        <pc:spChg chg="mod">
          <ac:chgData name="Mercier, Isabelle" userId="3e786a7f-0058-45fe-84f2-465b7839bf25" providerId="ADAL" clId="{0DA8667A-F2F6-405F-A9A4-0E4C923D3A59}" dt="2024-09-20T16:23:45.535" v="1297" actId="207"/>
          <ac:spMkLst>
            <pc:docMk/>
            <pc:sldMk cId="3891346693" sldId="256"/>
            <ac:spMk id="4" creationId="{775882E0-AE43-AAD2-0613-2E00EE793FAA}"/>
          </ac:spMkLst>
        </pc:spChg>
      </pc:sldChg>
      <pc:sldChg chg="addSp modSp mod">
        <pc:chgData name="Mercier, Isabelle" userId="3e786a7f-0058-45fe-84f2-465b7839bf25" providerId="ADAL" clId="{0DA8667A-F2F6-405F-A9A4-0E4C923D3A59}" dt="2024-09-20T15:29:37.078" v="963" actId="207"/>
        <pc:sldMkLst>
          <pc:docMk/>
          <pc:sldMk cId="1277299224" sldId="258"/>
        </pc:sldMkLst>
        <pc:spChg chg="mod">
          <ac:chgData name="Mercier, Isabelle" userId="3e786a7f-0058-45fe-84f2-465b7839bf25" providerId="ADAL" clId="{0DA8667A-F2F6-405F-A9A4-0E4C923D3A59}" dt="2024-09-20T15:29:37.078" v="963" actId="207"/>
          <ac:spMkLst>
            <pc:docMk/>
            <pc:sldMk cId="1277299224" sldId="258"/>
            <ac:spMk id="3" creationId="{AB6D4F1B-5C2D-124D-9B32-8517AF0D4002}"/>
          </ac:spMkLst>
        </pc:spChg>
        <pc:spChg chg="add mod ord">
          <ac:chgData name="Mercier, Isabelle" userId="3e786a7f-0058-45fe-84f2-465b7839bf25" providerId="ADAL" clId="{0DA8667A-F2F6-405F-A9A4-0E4C923D3A59}" dt="2024-09-20T14:52:00.202" v="559" actId="14100"/>
          <ac:spMkLst>
            <pc:docMk/>
            <pc:sldMk cId="1277299224" sldId="258"/>
            <ac:spMk id="4" creationId="{9FBBDF27-9463-6D31-0C29-DA5A2589DF58}"/>
          </ac:spMkLst>
        </pc:spChg>
      </pc:sldChg>
      <pc:sldChg chg="modSp mod">
        <pc:chgData name="Mercier, Isabelle" userId="3e786a7f-0058-45fe-84f2-465b7839bf25" providerId="ADAL" clId="{0DA8667A-F2F6-405F-A9A4-0E4C923D3A59}" dt="2024-09-20T15:30:15.675" v="987" actId="255"/>
        <pc:sldMkLst>
          <pc:docMk/>
          <pc:sldMk cId="24578022" sldId="259"/>
        </pc:sldMkLst>
        <pc:spChg chg="mod">
          <ac:chgData name="Mercier, Isabelle" userId="3e786a7f-0058-45fe-84f2-465b7839bf25" providerId="ADAL" clId="{0DA8667A-F2F6-405F-A9A4-0E4C923D3A59}" dt="2024-09-20T15:30:15.675" v="987" actId="255"/>
          <ac:spMkLst>
            <pc:docMk/>
            <pc:sldMk cId="24578022" sldId="259"/>
            <ac:spMk id="3" creationId="{406EC88D-A658-C8BE-0640-F70729BA0DD2}"/>
          </ac:spMkLst>
        </pc:spChg>
      </pc:sldChg>
      <pc:sldChg chg="modSp mod">
        <pc:chgData name="Mercier, Isabelle" userId="3e786a7f-0058-45fe-84f2-465b7839bf25" providerId="ADAL" clId="{0DA8667A-F2F6-405F-A9A4-0E4C923D3A59}" dt="2024-10-03T17:58:51.376" v="1679" actId="114"/>
        <pc:sldMkLst>
          <pc:docMk/>
          <pc:sldMk cId="2627901795" sldId="260"/>
        </pc:sldMkLst>
        <pc:spChg chg="mod">
          <ac:chgData name="Mercier, Isabelle" userId="3e786a7f-0058-45fe-84f2-465b7839bf25" providerId="ADAL" clId="{0DA8667A-F2F6-405F-A9A4-0E4C923D3A59}" dt="2024-09-20T15:03:38.121" v="566" actId="14100"/>
          <ac:spMkLst>
            <pc:docMk/>
            <pc:sldMk cId="2627901795" sldId="260"/>
            <ac:spMk id="2" creationId="{5C678415-8FE1-EF59-A927-4BCFB72555F7}"/>
          </ac:spMkLst>
        </pc:spChg>
        <pc:spChg chg="mod">
          <ac:chgData name="Mercier, Isabelle" userId="3e786a7f-0058-45fe-84f2-465b7839bf25" providerId="ADAL" clId="{0DA8667A-F2F6-405F-A9A4-0E4C923D3A59}" dt="2024-10-03T17:58:51.376" v="1679" actId="114"/>
          <ac:spMkLst>
            <pc:docMk/>
            <pc:sldMk cId="2627901795" sldId="260"/>
            <ac:spMk id="3" creationId="{A5BED67D-2D37-4540-11BA-E1E03B0A559F}"/>
          </ac:spMkLst>
        </pc:spChg>
      </pc:sldChg>
      <pc:sldChg chg="modSp del mod">
        <pc:chgData name="Mercier, Isabelle" userId="3e786a7f-0058-45fe-84f2-465b7839bf25" providerId="ADAL" clId="{0DA8667A-F2F6-405F-A9A4-0E4C923D3A59}" dt="2024-09-20T15:53:13.645" v="1124" actId="2696"/>
        <pc:sldMkLst>
          <pc:docMk/>
          <pc:sldMk cId="1074462937" sldId="261"/>
        </pc:sldMkLst>
        <pc:spChg chg="mod">
          <ac:chgData name="Mercier, Isabelle" userId="3e786a7f-0058-45fe-84f2-465b7839bf25" providerId="ADAL" clId="{0DA8667A-F2F6-405F-A9A4-0E4C923D3A59}" dt="2024-09-20T15:44:10.951" v="1029" actId="122"/>
          <ac:spMkLst>
            <pc:docMk/>
            <pc:sldMk cId="1074462937" sldId="261"/>
            <ac:spMk id="2" creationId="{9BCFFC79-0F23-50CA-1469-145EB24AA1FB}"/>
          </ac:spMkLst>
        </pc:spChg>
        <pc:spChg chg="mod">
          <ac:chgData name="Mercier, Isabelle" userId="3e786a7f-0058-45fe-84f2-465b7839bf25" providerId="ADAL" clId="{0DA8667A-F2F6-405F-A9A4-0E4C923D3A59}" dt="2024-09-20T15:52:17.119" v="1123" actId="114"/>
          <ac:spMkLst>
            <pc:docMk/>
            <pc:sldMk cId="1074462937" sldId="261"/>
            <ac:spMk id="3" creationId="{AA9E9954-31D0-D226-0EC5-90294549FC8F}"/>
          </ac:spMkLst>
        </pc:spChg>
      </pc:sldChg>
      <pc:sldChg chg="modSp mod">
        <pc:chgData name="Mercier, Isabelle" userId="3e786a7f-0058-45fe-84f2-465b7839bf25" providerId="ADAL" clId="{0DA8667A-F2F6-405F-A9A4-0E4C923D3A59}" dt="2024-10-03T18:23:38.143" v="2123" actId="20577"/>
        <pc:sldMkLst>
          <pc:docMk/>
          <pc:sldMk cId="796440252" sldId="262"/>
        </pc:sldMkLst>
        <pc:spChg chg="mod">
          <ac:chgData name="Mercier, Isabelle" userId="3e786a7f-0058-45fe-84f2-465b7839bf25" providerId="ADAL" clId="{0DA8667A-F2F6-405F-A9A4-0E4C923D3A59}" dt="2024-09-20T15:19:36.730" v="859" actId="122"/>
          <ac:spMkLst>
            <pc:docMk/>
            <pc:sldMk cId="796440252" sldId="262"/>
            <ac:spMk id="2" creationId="{32D0089E-AB2F-78DB-34F1-BAA7F97CBDCA}"/>
          </ac:spMkLst>
        </pc:spChg>
        <pc:spChg chg="mod">
          <ac:chgData name="Mercier, Isabelle" userId="3e786a7f-0058-45fe-84f2-465b7839bf25" providerId="ADAL" clId="{0DA8667A-F2F6-405F-A9A4-0E4C923D3A59}" dt="2024-10-03T18:23:38.143" v="2123" actId="20577"/>
          <ac:spMkLst>
            <pc:docMk/>
            <pc:sldMk cId="796440252" sldId="262"/>
            <ac:spMk id="3" creationId="{C4FCBD68-98C0-5E92-AF29-054BC27363F1}"/>
          </ac:spMkLst>
        </pc:spChg>
      </pc:sldChg>
      <pc:sldChg chg="addSp modSp mod">
        <pc:chgData name="Mercier, Isabelle" userId="3e786a7f-0058-45fe-84f2-465b7839bf25" providerId="ADAL" clId="{0DA8667A-F2F6-405F-A9A4-0E4C923D3A59}" dt="2024-10-03T18:20:19.065" v="2101" actId="20577"/>
        <pc:sldMkLst>
          <pc:docMk/>
          <pc:sldMk cId="288984792" sldId="263"/>
        </pc:sldMkLst>
        <pc:spChg chg="mod">
          <ac:chgData name="Mercier, Isabelle" userId="3e786a7f-0058-45fe-84f2-465b7839bf25" providerId="ADAL" clId="{0DA8667A-F2F6-405F-A9A4-0E4C923D3A59}" dt="2024-09-20T15:54:03.384" v="1128" actId="122"/>
          <ac:spMkLst>
            <pc:docMk/>
            <pc:sldMk cId="288984792" sldId="263"/>
            <ac:spMk id="2" creationId="{0A0D3C34-6386-056F-5AFC-7684B96FF23F}"/>
          </ac:spMkLst>
        </pc:spChg>
        <pc:spChg chg="mod">
          <ac:chgData name="Mercier, Isabelle" userId="3e786a7f-0058-45fe-84f2-465b7839bf25" providerId="ADAL" clId="{0DA8667A-F2F6-405F-A9A4-0E4C923D3A59}" dt="2024-10-03T18:20:19.065" v="2101" actId="20577"/>
          <ac:spMkLst>
            <pc:docMk/>
            <pc:sldMk cId="288984792" sldId="263"/>
            <ac:spMk id="3" creationId="{660DCE99-E05F-489E-71E6-80704170CA39}"/>
          </ac:spMkLst>
        </pc:spChg>
        <pc:spChg chg="add mod ord">
          <ac:chgData name="Mercier, Isabelle" userId="3e786a7f-0058-45fe-84f2-465b7839bf25" providerId="ADAL" clId="{0DA8667A-F2F6-405F-A9A4-0E4C923D3A59}" dt="2024-09-20T15:54:39.004" v="1132" actId="1076"/>
          <ac:spMkLst>
            <pc:docMk/>
            <pc:sldMk cId="288984792" sldId="263"/>
            <ac:spMk id="4" creationId="{16D03084-98F5-9117-5E1C-5A94F9873E32}"/>
          </ac:spMkLst>
        </pc:spChg>
      </pc:sldChg>
      <pc:sldChg chg="modSp mod">
        <pc:chgData name="Mercier, Isabelle" userId="3e786a7f-0058-45fe-84f2-465b7839bf25" providerId="ADAL" clId="{0DA8667A-F2F6-405F-A9A4-0E4C923D3A59}" dt="2024-09-20T16:29:37.103" v="1327" actId="20577"/>
        <pc:sldMkLst>
          <pc:docMk/>
          <pc:sldMk cId="1317890600" sldId="264"/>
        </pc:sldMkLst>
        <pc:spChg chg="mod">
          <ac:chgData name="Mercier, Isabelle" userId="3e786a7f-0058-45fe-84f2-465b7839bf25" providerId="ADAL" clId="{0DA8667A-F2F6-405F-A9A4-0E4C923D3A59}" dt="2024-09-20T15:46:20.991" v="1045" actId="1076"/>
          <ac:spMkLst>
            <pc:docMk/>
            <pc:sldMk cId="1317890600" sldId="264"/>
            <ac:spMk id="2" creationId="{F8D4EA0F-965F-DEDC-A7AE-CF07BEDB2563}"/>
          </ac:spMkLst>
        </pc:spChg>
        <pc:spChg chg="mod">
          <ac:chgData name="Mercier, Isabelle" userId="3e786a7f-0058-45fe-84f2-465b7839bf25" providerId="ADAL" clId="{0DA8667A-F2F6-405F-A9A4-0E4C923D3A59}" dt="2024-09-20T16:29:37.103" v="1327" actId="20577"/>
          <ac:spMkLst>
            <pc:docMk/>
            <pc:sldMk cId="1317890600" sldId="264"/>
            <ac:spMk id="3" creationId="{C0A6ED67-51C7-4D5A-517E-854DACED1317}"/>
          </ac:spMkLst>
        </pc:spChg>
      </pc:sldChg>
      <pc:sldChg chg="delSp modSp del mod">
        <pc:chgData name="Mercier, Isabelle" userId="3e786a7f-0058-45fe-84f2-465b7839bf25" providerId="ADAL" clId="{0DA8667A-F2F6-405F-A9A4-0E4C923D3A59}" dt="2024-09-20T15:46:34.167" v="1046" actId="2696"/>
        <pc:sldMkLst>
          <pc:docMk/>
          <pc:sldMk cId="794611314" sldId="265"/>
        </pc:sldMkLst>
        <pc:spChg chg="mod">
          <ac:chgData name="Mercier, Isabelle" userId="3e786a7f-0058-45fe-84f2-465b7839bf25" providerId="ADAL" clId="{0DA8667A-F2F6-405F-A9A4-0E4C923D3A59}" dt="2024-09-20T15:42:41.354" v="1018" actId="20577"/>
          <ac:spMkLst>
            <pc:docMk/>
            <pc:sldMk cId="794611314" sldId="265"/>
            <ac:spMk id="3" creationId="{0847726C-40FB-D01F-616D-9692FE38E0CD}"/>
          </ac:spMkLst>
        </pc:spChg>
        <pc:picChg chg="del">
          <ac:chgData name="Mercier, Isabelle" userId="3e786a7f-0058-45fe-84f2-465b7839bf25" providerId="ADAL" clId="{0DA8667A-F2F6-405F-A9A4-0E4C923D3A59}" dt="2024-09-20T15:03:23.998" v="564" actId="478"/>
          <ac:picMkLst>
            <pc:docMk/>
            <pc:sldMk cId="794611314" sldId="265"/>
            <ac:picMk id="6" creationId="{899853F2-FDFA-47A0-1C9B-7B4229B05DC5}"/>
          </ac:picMkLst>
        </pc:picChg>
      </pc:sldChg>
      <pc:sldChg chg="modSp mod">
        <pc:chgData name="Mercier, Isabelle" userId="3e786a7f-0058-45fe-84f2-465b7839bf25" providerId="ADAL" clId="{0DA8667A-F2F6-405F-A9A4-0E4C923D3A59}" dt="2024-09-26T11:42:55.970" v="1405" actId="1076"/>
        <pc:sldMkLst>
          <pc:docMk/>
          <pc:sldMk cId="1820275207" sldId="271"/>
        </pc:sldMkLst>
        <pc:spChg chg="mod">
          <ac:chgData name="Mercier, Isabelle" userId="3e786a7f-0058-45fe-84f2-465b7839bf25" providerId="ADAL" clId="{0DA8667A-F2F6-405F-A9A4-0E4C923D3A59}" dt="2024-09-26T11:42:55.970" v="1405" actId="1076"/>
          <ac:spMkLst>
            <pc:docMk/>
            <pc:sldMk cId="1820275207" sldId="271"/>
            <ac:spMk id="11" creationId="{336F3585-1D98-3897-0059-4C77B34A9262}"/>
          </ac:spMkLst>
        </pc:spChg>
      </pc:sldChg>
      <pc:sldChg chg="modSp mod">
        <pc:chgData name="Mercier, Isabelle" userId="3e786a7f-0058-45fe-84f2-465b7839bf25" providerId="ADAL" clId="{0DA8667A-F2F6-405F-A9A4-0E4C923D3A59}" dt="2024-09-20T15:29:14.801" v="960" actId="122"/>
        <pc:sldMkLst>
          <pc:docMk/>
          <pc:sldMk cId="1712433497" sldId="272"/>
        </pc:sldMkLst>
        <pc:spChg chg="mod">
          <ac:chgData name="Mercier, Isabelle" userId="3e786a7f-0058-45fe-84f2-465b7839bf25" providerId="ADAL" clId="{0DA8667A-F2F6-405F-A9A4-0E4C923D3A59}" dt="2024-09-20T15:29:14.801" v="960" actId="122"/>
          <ac:spMkLst>
            <pc:docMk/>
            <pc:sldMk cId="1712433497" sldId="272"/>
            <ac:spMk id="2" creationId="{D47596C3-6D5A-7E2D-B295-25BD17DF34A7}"/>
          </ac:spMkLst>
        </pc:spChg>
        <pc:spChg chg="mod">
          <ac:chgData name="Mercier, Isabelle" userId="3e786a7f-0058-45fe-84f2-465b7839bf25" providerId="ADAL" clId="{0DA8667A-F2F6-405F-A9A4-0E4C923D3A59}" dt="2024-09-20T15:29:12.425" v="959" actId="1076"/>
          <ac:spMkLst>
            <pc:docMk/>
            <pc:sldMk cId="1712433497" sldId="272"/>
            <ac:spMk id="3" creationId="{2D6DE4A5-CFDC-0084-95CB-07826FD20654}"/>
          </ac:spMkLst>
        </pc:spChg>
      </pc:sldChg>
      <pc:sldChg chg="modSp mod ord">
        <pc:chgData name="Mercier, Isabelle" userId="3e786a7f-0058-45fe-84f2-465b7839bf25" providerId="ADAL" clId="{0DA8667A-F2F6-405F-A9A4-0E4C923D3A59}" dt="2024-10-03T17:57:04.155" v="1567" actId="14100"/>
        <pc:sldMkLst>
          <pc:docMk/>
          <pc:sldMk cId="1395749488" sldId="273"/>
        </pc:sldMkLst>
        <pc:picChg chg="mod">
          <ac:chgData name="Mercier, Isabelle" userId="3e786a7f-0058-45fe-84f2-465b7839bf25" providerId="ADAL" clId="{0DA8667A-F2F6-405F-A9A4-0E4C923D3A59}" dt="2024-09-20T15:44:43.158" v="1030" actId="1076"/>
          <ac:picMkLst>
            <pc:docMk/>
            <pc:sldMk cId="1395749488" sldId="273"/>
            <ac:picMk id="5" creationId="{60D42EDA-FE7D-6CDB-FC44-5325FCF0498D}"/>
          </ac:picMkLst>
        </pc:picChg>
        <pc:picChg chg="mod">
          <ac:chgData name="Mercier, Isabelle" userId="3e786a7f-0058-45fe-84f2-465b7839bf25" providerId="ADAL" clId="{0DA8667A-F2F6-405F-A9A4-0E4C923D3A59}" dt="2024-09-20T15:03:17.383" v="563" actId="1076"/>
          <ac:picMkLst>
            <pc:docMk/>
            <pc:sldMk cId="1395749488" sldId="273"/>
            <ac:picMk id="7" creationId="{4069E056-469F-F3C2-CE73-B61EE1500BE1}"/>
          </ac:picMkLst>
        </pc:picChg>
        <pc:picChg chg="mod">
          <ac:chgData name="Mercier, Isabelle" userId="3e786a7f-0058-45fe-84f2-465b7839bf25" providerId="ADAL" clId="{0DA8667A-F2F6-405F-A9A4-0E4C923D3A59}" dt="2024-10-03T17:57:04.155" v="1567" actId="14100"/>
          <ac:picMkLst>
            <pc:docMk/>
            <pc:sldMk cId="1395749488" sldId="273"/>
            <ac:picMk id="8" creationId="{602070D5-3E26-D036-18E7-0304AE017D24}"/>
          </ac:picMkLst>
        </pc:picChg>
      </pc:sldChg>
      <pc:sldChg chg="addSp delSp modSp new mod setBg">
        <pc:chgData name="Mercier, Isabelle" userId="3e786a7f-0058-45fe-84f2-465b7839bf25" providerId="ADAL" clId="{0DA8667A-F2F6-405F-A9A4-0E4C923D3A59}" dt="2024-09-20T14:22:59.602" v="20" actId="14100"/>
        <pc:sldMkLst>
          <pc:docMk/>
          <pc:sldMk cId="2414935502" sldId="274"/>
        </pc:sldMkLst>
        <pc:spChg chg="del">
          <ac:chgData name="Mercier, Isabelle" userId="3e786a7f-0058-45fe-84f2-465b7839bf25" providerId="ADAL" clId="{0DA8667A-F2F6-405F-A9A4-0E4C923D3A59}" dt="2024-09-20T14:13:49.326" v="6" actId="478"/>
          <ac:spMkLst>
            <pc:docMk/>
            <pc:sldMk cId="2414935502" sldId="274"/>
            <ac:spMk id="2" creationId="{F77C8A0C-2346-57C7-9D62-C672BFA09961}"/>
          </ac:spMkLst>
        </pc:spChg>
        <pc:spChg chg="add del mod">
          <ac:chgData name="Mercier, Isabelle" userId="3e786a7f-0058-45fe-84f2-465b7839bf25" providerId="ADAL" clId="{0DA8667A-F2F6-405F-A9A4-0E4C923D3A59}" dt="2024-09-20T14:14:10.016" v="10" actId="22"/>
          <ac:spMkLst>
            <pc:docMk/>
            <pc:sldMk cId="2414935502" sldId="274"/>
            <ac:spMk id="3" creationId="{CFFF80E5-2939-4579-6FDF-5A0B83749A5A}"/>
          </ac:spMkLst>
        </pc:spChg>
        <pc:spChg chg="add del">
          <ac:chgData name="Mercier, Isabelle" userId="3e786a7f-0058-45fe-84f2-465b7839bf25" providerId="ADAL" clId="{0DA8667A-F2F6-405F-A9A4-0E4C923D3A59}" dt="2024-09-20T14:14:41.204" v="12" actId="26606"/>
          <ac:spMkLst>
            <pc:docMk/>
            <pc:sldMk cId="2414935502" sldId="274"/>
            <ac:spMk id="10" creationId="{AA6EC888-B85F-410F-B430-06583E94BEEC}"/>
          </ac:spMkLst>
        </pc:spChg>
        <pc:spChg chg="add del">
          <ac:chgData name="Mercier, Isabelle" userId="3e786a7f-0058-45fe-84f2-465b7839bf25" providerId="ADAL" clId="{0DA8667A-F2F6-405F-A9A4-0E4C923D3A59}" dt="2024-09-20T14:14:41.204" v="12" actId="26606"/>
          <ac:spMkLst>
            <pc:docMk/>
            <pc:sldMk cId="2414935502" sldId="274"/>
            <ac:spMk id="12" creationId="{D488911C-0EC7-40A9-9BCB-CA8A66E4623A}"/>
          </ac:spMkLst>
        </pc:spChg>
        <pc:spChg chg="add del">
          <ac:chgData name="Mercier, Isabelle" userId="3e786a7f-0058-45fe-84f2-465b7839bf25" providerId="ADAL" clId="{0DA8667A-F2F6-405F-A9A4-0E4C923D3A59}" dt="2024-09-20T14:14:41.204" v="12" actId="26606"/>
          <ac:spMkLst>
            <pc:docMk/>
            <pc:sldMk cId="2414935502" sldId="274"/>
            <ac:spMk id="18" creationId="{C8D89F71-9459-4318-ACAE-874616C3ADAD}"/>
          </ac:spMkLst>
        </pc:spChg>
        <pc:grpChg chg="add del">
          <ac:chgData name="Mercier, Isabelle" userId="3e786a7f-0058-45fe-84f2-465b7839bf25" providerId="ADAL" clId="{0DA8667A-F2F6-405F-A9A4-0E4C923D3A59}" dt="2024-09-20T14:14:41.204" v="12" actId="26606"/>
          <ac:grpSpMkLst>
            <pc:docMk/>
            <pc:sldMk cId="2414935502" sldId="274"/>
            <ac:grpSpMk id="14" creationId="{53023EA8-527A-4FA2-A71D-626F912756C6}"/>
          </ac:grpSpMkLst>
        </pc:grpChg>
        <pc:picChg chg="add del mod ord">
          <ac:chgData name="Mercier, Isabelle" userId="3e786a7f-0058-45fe-84f2-465b7839bf25" providerId="ADAL" clId="{0DA8667A-F2F6-405F-A9A4-0E4C923D3A59}" dt="2024-09-20T14:22:59.602" v="20" actId="14100"/>
          <ac:picMkLst>
            <pc:docMk/>
            <pc:sldMk cId="2414935502" sldId="274"/>
            <ac:picMk id="5" creationId="{2A45AEAC-5E76-E87A-FCA9-BA8A7385F130}"/>
          </ac:picMkLst>
        </pc:picChg>
        <pc:inkChg chg="add del">
          <ac:chgData name="Mercier, Isabelle" userId="3e786a7f-0058-45fe-84f2-465b7839bf25" providerId="ADAL" clId="{0DA8667A-F2F6-405F-A9A4-0E4C923D3A59}" dt="2024-09-20T14:15:19.040" v="15" actId="9405"/>
          <ac:inkMkLst>
            <pc:docMk/>
            <pc:sldMk cId="2414935502" sldId="274"/>
            <ac:inkMk id="6" creationId="{60728621-90CA-801F-F74A-EC251ED89D21}"/>
          </ac:inkMkLst>
        </pc:inkChg>
      </pc:sldChg>
      <pc:sldChg chg="addSp delSp modSp new mod">
        <pc:chgData name="Mercier, Isabelle" userId="3e786a7f-0058-45fe-84f2-465b7839bf25" providerId="ADAL" clId="{0DA8667A-F2F6-405F-A9A4-0E4C923D3A59}" dt="2024-09-20T14:53:02.298" v="562" actId="208"/>
        <pc:sldMkLst>
          <pc:docMk/>
          <pc:sldMk cId="3235167742" sldId="275"/>
        </pc:sldMkLst>
        <pc:spChg chg="mod">
          <ac:chgData name="Mercier, Isabelle" userId="3e786a7f-0058-45fe-84f2-465b7839bf25" providerId="ADAL" clId="{0DA8667A-F2F6-405F-A9A4-0E4C923D3A59}" dt="2024-09-20T14:27:22.847" v="111" actId="20577"/>
          <ac:spMkLst>
            <pc:docMk/>
            <pc:sldMk cId="3235167742" sldId="275"/>
            <ac:spMk id="2" creationId="{410627EB-A66C-DA76-E7B3-D33F46506794}"/>
          </ac:spMkLst>
        </pc:spChg>
        <pc:spChg chg="add del">
          <ac:chgData name="Mercier, Isabelle" userId="3e786a7f-0058-45fe-84f2-465b7839bf25" providerId="ADAL" clId="{0DA8667A-F2F6-405F-A9A4-0E4C923D3A59}" dt="2024-09-20T14:40:00.152" v="117" actId="478"/>
          <ac:spMkLst>
            <pc:docMk/>
            <pc:sldMk cId="3235167742" sldId="275"/>
            <ac:spMk id="3" creationId="{AD21BB86-7DCA-462A-6E41-EB7CF38FBADC}"/>
          </ac:spMkLst>
        </pc:spChg>
        <pc:spChg chg="add del mod">
          <ac:chgData name="Mercier, Isabelle" userId="3e786a7f-0058-45fe-84f2-465b7839bf25" providerId="ADAL" clId="{0DA8667A-F2F6-405F-A9A4-0E4C923D3A59}" dt="2024-09-20T14:53:02.298" v="562" actId="208"/>
          <ac:spMkLst>
            <pc:docMk/>
            <pc:sldMk cId="3235167742" sldId="275"/>
            <ac:spMk id="5" creationId="{FB75F4CF-DE8B-BCE2-57D3-DF4E1290A645}"/>
          </ac:spMkLst>
        </pc:spChg>
        <pc:picChg chg="add del mod ord">
          <ac:chgData name="Mercier, Isabelle" userId="3e786a7f-0058-45fe-84f2-465b7839bf25" providerId="ADAL" clId="{0DA8667A-F2F6-405F-A9A4-0E4C923D3A59}" dt="2024-09-20T14:28:46.021" v="113" actId="34307"/>
          <ac:picMkLst>
            <pc:docMk/>
            <pc:sldMk cId="3235167742" sldId="275"/>
            <ac:picMk id="4" creationId="{8E4B42E0-670E-022D-5611-715A5FD1EBAF}"/>
          </ac:picMkLst>
        </pc:picChg>
      </pc:sldChg>
      <pc:sldChg chg="modSp new mod">
        <pc:chgData name="Mercier, Isabelle" userId="3e786a7f-0058-45fe-84f2-465b7839bf25" providerId="ADAL" clId="{0DA8667A-F2F6-405F-A9A4-0E4C923D3A59}" dt="2024-09-20T16:28:24.887" v="1312" actId="20577"/>
        <pc:sldMkLst>
          <pc:docMk/>
          <pc:sldMk cId="3577952212" sldId="276"/>
        </pc:sldMkLst>
        <pc:spChg chg="mod">
          <ac:chgData name="Mercier, Isabelle" userId="3e786a7f-0058-45fe-84f2-465b7839bf25" providerId="ADAL" clId="{0DA8667A-F2F6-405F-A9A4-0E4C923D3A59}" dt="2024-09-20T16:28:24.887" v="1312" actId="20577"/>
          <ac:spMkLst>
            <pc:docMk/>
            <pc:sldMk cId="3577952212" sldId="276"/>
            <ac:spMk id="2" creationId="{C52CDF7B-3DEC-04F1-309A-2D2D3AC63841}"/>
          </ac:spMkLst>
        </pc:spChg>
        <pc:spChg chg="mod">
          <ac:chgData name="Mercier, Isabelle" userId="3e786a7f-0058-45fe-84f2-465b7839bf25" providerId="ADAL" clId="{0DA8667A-F2F6-405F-A9A4-0E4C923D3A59}" dt="2024-09-20T16:27:44.868" v="1311" actId="114"/>
          <ac:spMkLst>
            <pc:docMk/>
            <pc:sldMk cId="3577952212" sldId="276"/>
            <ac:spMk id="3" creationId="{3D8E898A-2665-E3E9-45E3-53113D50C857}"/>
          </ac:spMkLst>
        </pc:spChg>
      </pc:sldChg>
      <pc:sldChg chg="modSp">
        <pc:chgData name="Mercier, Isabelle" userId="3e786a7f-0058-45fe-84f2-465b7839bf25" providerId="ADAL" clId="{0DA8667A-F2F6-405F-A9A4-0E4C923D3A59}" dt="2024-10-03T17:51:46.650" v="1552" actId="20577"/>
        <pc:sldMkLst>
          <pc:docMk/>
          <pc:sldMk cId="2545391010" sldId="277"/>
        </pc:sldMkLst>
        <pc:spChg chg="mod">
          <ac:chgData name="Mercier, Isabelle" userId="3e786a7f-0058-45fe-84f2-465b7839bf25" providerId="ADAL" clId="{0DA8667A-F2F6-405F-A9A4-0E4C923D3A59}" dt="2024-10-03T17:51:46.650" v="1552" actId="20577"/>
          <ac:spMkLst>
            <pc:docMk/>
            <pc:sldMk cId="2545391010" sldId="277"/>
            <ac:spMk id="7" creationId="{3187F47B-7846-00A0-2F4A-53B2FD6DE3A7}"/>
          </ac:spMkLst>
        </pc:spChg>
      </pc:sldChg>
      <pc:sldChg chg="modSp del mod">
        <pc:chgData name="Mercier, Isabelle" userId="3e786a7f-0058-45fe-84f2-465b7839bf25" providerId="ADAL" clId="{0DA8667A-F2F6-405F-A9A4-0E4C923D3A59}" dt="2024-10-03T18:19:54.904" v="2093" actId="2696"/>
        <pc:sldMkLst>
          <pc:docMk/>
          <pc:sldMk cId="1072919517" sldId="278"/>
        </pc:sldMkLst>
        <pc:spChg chg="mod">
          <ac:chgData name="Mercier, Isabelle" userId="3e786a7f-0058-45fe-84f2-465b7839bf25" providerId="ADAL" clId="{0DA8667A-F2F6-405F-A9A4-0E4C923D3A59}" dt="2024-09-26T11:37:38.551" v="1351" actId="20577"/>
          <ac:spMkLst>
            <pc:docMk/>
            <pc:sldMk cId="1072919517" sldId="278"/>
            <ac:spMk id="2" creationId="{830D9AB1-8998-C7D4-83D0-8C6593DE8E49}"/>
          </ac:spMkLst>
        </pc:spChg>
      </pc:sldChg>
      <pc:sldChg chg="addSp delSp modSp mod delAnim modAnim">
        <pc:chgData name="Mercier, Isabelle" userId="3e786a7f-0058-45fe-84f2-465b7839bf25" providerId="ADAL" clId="{0DA8667A-F2F6-405F-A9A4-0E4C923D3A59}" dt="2024-10-03T18:19:44.052" v="2092" actId="207"/>
        <pc:sldMkLst>
          <pc:docMk/>
          <pc:sldMk cId="1555821129" sldId="279"/>
        </pc:sldMkLst>
        <pc:spChg chg="mod">
          <ac:chgData name="Mercier, Isabelle" userId="3e786a7f-0058-45fe-84f2-465b7839bf25" providerId="ADAL" clId="{0DA8667A-F2F6-405F-A9A4-0E4C923D3A59}" dt="2024-10-03T18:18:14.166" v="2084" actId="27636"/>
          <ac:spMkLst>
            <pc:docMk/>
            <pc:sldMk cId="1555821129" sldId="279"/>
            <ac:spMk id="3" creationId="{1F09BFAE-C880-88D6-4281-5EA33E5F3A27}"/>
          </ac:spMkLst>
        </pc:spChg>
        <pc:spChg chg="add mod">
          <ac:chgData name="Mercier, Isabelle" userId="3e786a7f-0058-45fe-84f2-465b7839bf25" providerId="ADAL" clId="{0DA8667A-F2F6-405F-A9A4-0E4C923D3A59}" dt="2024-10-03T18:19:39.291" v="2091" actId="207"/>
          <ac:spMkLst>
            <pc:docMk/>
            <pc:sldMk cId="1555821129" sldId="279"/>
            <ac:spMk id="5" creationId="{13D25F17-7A50-B653-A21B-AF9F84B49A89}"/>
          </ac:spMkLst>
        </pc:spChg>
        <pc:spChg chg="add mod">
          <ac:chgData name="Mercier, Isabelle" userId="3e786a7f-0058-45fe-84f2-465b7839bf25" providerId="ADAL" clId="{0DA8667A-F2F6-405F-A9A4-0E4C923D3A59}" dt="2024-10-03T18:19:44.052" v="2092" actId="207"/>
          <ac:spMkLst>
            <pc:docMk/>
            <pc:sldMk cId="1555821129" sldId="279"/>
            <ac:spMk id="6" creationId="{19C45D3A-34B8-7B92-DE6B-B4505983D088}"/>
          </ac:spMkLst>
        </pc:spChg>
        <pc:cxnChg chg="add del mod">
          <ac:chgData name="Mercier, Isabelle" userId="3e786a7f-0058-45fe-84f2-465b7839bf25" providerId="ADAL" clId="{0DA8667A-F2F6-405F-A9A4-0E4C923D3A59}" dt="2024-10-03T18:17:58.833" v="2082" actId="478"/>
          <ac:cxnSpMkLst>
            <pc:docMk/>
            <pc:sldMk cId="1555821129" sldId="279"/>
            <ac:cxnSpMk id="8" creationId="{B582045A-B244-F9DC-88A8-CC375337CD7A}"/>
          </ac:cxnSpMkLst>
        </pc:cxnChg>
        <pc:cxnChg chg="add mod">
          <ac:chgData name="Mercier, Isabelle" userId="3e786a7f-0058-45fe-84f2-465b7839bf25" providerId="ADAL" clId="{0DA8667A-F2F6-405F-A9A4-0E4C923D3A59}" dt="2024-10-03T18:18:37.854" v="2087" actId="1582"/>
          <ac:cxnSpMkLst>
            <pc:docMk/>
            <pc:sldMk cId="1555821129" sldId="279"/>
            <ac:cxnSpMk id="9" creationId="{8C59AF19-0A22-11A2-CA19-74271F11C755}"/>
          </ac:cxnSpMkLst>
        </pc:cxnChg>
      </pc:sldChg>
      <pc:sldChg chg="ord">
        <pc:chgData name="Mercier, Isabelle" userId="3e786a7f-0058-45fe-84f2-465b7839bf25" providerId="ADAL" clId="{0DA8667A-F2F6-405F-A9A4-0E4C923D3A59}" dt="2024-10-03T17:45:00.168" v="1524"/>
        <pc:sldMkLst>
          <pc:docMk/>
          <pc:sldMk cId="2174620060" sldId="280"/>
        </pc:sldMkLst>
      </pc:sldChg>
      <pc:sldChg chg="del">
        <pc:chgData name="Mercier, Isabelle" userId="3e786a7f-0058-45fe-84f2-465b7839bf25" providerId="ADAL" clId="{0DA8667A-F2F6-405F-A9A4-0E4C923D3A59}" dt="2024-10-03T17:52:48.108" v="1553" actId="2696"/>
        <pc:sldMkLst>
          <pc:docMk/>
          <pc:sldMk cId="1473535645" sldId="281"/>
        </pc:sldMkLst>
      </pc:sldChg>
      <pc:sldChg chg="addSp delSp modSp mod">
        <pc:chgData name="Mercier, Isabelle" userId="3e786a7f-0058-45fe-84f2-465b7839bf25" providerId="ADAL" clId="{0DA8667A-F2F6-405F-A9A4-0E4C923D3A59}" dt="2024-10-03T18:28:46.420" v="2166" actId="1076"/>
        <pc:sldMkLst>
          <pc:docMk/>
          <pc:sldMk cId="1311109288" sldId="282"/>
        </pc:sldMkLst>
        <pc:spChg chg="mod">
          <ac:chgData name="Mercier, Isabelle" userId="3e786a7f-0058-45fe-84f2-465b7839bf25" providerId="ADAL" clId="{0DA8667A-F2F6-405F-A9A4-0E4C923D3A59}" dt="2024-10-03T18:26:41.322" v="2164" actId="14100"/>
          <ac:spMkLst>
            <pc:docMk/>
            <pc:sldMk cId="1311109288" sldId="282"/>
            <ac:spMk id="2" creationId="{5F3FC7B2-7909-AC87-65DF-BEF48B582610}"/>
          </ac:spMkLst>
        </pc:spChg>
        <pc:spChg chg="add mod">
          <ac:chgData name="Mercier, Isabelle" userId="3e786a7f-0058-45fe-84f2-465b7839bf25" providerId="ADAL" clId="{0DA8667A-F2F6-405F-A9A4-0E4C923D3A59}" dt="2024-10-03T18:28:46.420" v="2166" actId="1076"/>
          <ac:spMkLst>
            <pc:docMk/>
            <pc:sldMk cId="1311109288" sldId="282"/>
            <ac:spMk id="4" creationId="{F62E9B48-DE69-84D3-B866-B99C061BE0E1}"/>
          </ac:spMkLst>
        </pc:spChg>
        <pc:spChg chg="del">
          <ac:chgData name="Mercier, Isabelle" userId="3e786a7f-0058-45fe-84f2-465b7839bf25" providerId="ADAL" clId="{0DA8667A-F2F6-405F-A9A4-0E4C923D3A59}" dt="2024-10-03T17:54:18.921" v="1555" actId="478"/>
          <ac:spMkLst>
            <pc:docMk/>
            <pc:sldMk cId="1311109288" sldId="282"/>
            <ac:spMk id="5" creationId="{25562064-570D-74F9-894C-52B2F5F8B0B1}"/>
          </ac:spMkLst>
        </pc:spChg>
        <pc:picChg chg="del">
          <ac:chgData name="Mercier, Isabelle" userId="3e786a7f-0058-45fe-84f2-465b7839bf25" providerId="ADAL" clId="{0DA8667A-F2F6-405F-A9A4-0E4C923D3A59}" dt="2024-10-03T17:54:15.184" v="1554" actId="478"/>
          <ac:picMkLst>
            <pc:docMk/>
            <pc:sldMk cId="1311109288" sldId="282"/>
            <ac:picMk id="6" creationId="{DC8E44A8-0D01-4157-88DF-147DF79D0BC3}"/>
          </ac:picMkLst>
        </pc:picChg>
      </pc:sldChg>
      <pc:sldChg chg="modSp mod">
        <pc:chgData name="Mercier, Isabelle" userId="3e786a7f-0058-45fe-84f2-465b7839bf25" providerId="ADAL" clId="{0DA8667A-F2F6-405F-A9A4-0E4C923D3A59}" dt="2024-10-03T18:21:41.099" v="2102" actId="1076"/>
        <pc:sldMkLst>
          <pc:docMk/>
          <pc:sldMk cId="1577933264" sldId="285"/>
        </pc:sldMkLst>
        <pc:spChg chg="mod">
          <ac:chgData name="Mercier, Isabelle" userId="3e786a7f-0058-45fe-84f2-465b7839bf25" providerId="ADAL" clId="{0DA8667A-F2F6-405F-A9A4-0E4C923D3A59}" dt="2024-10-03T18:21:41.099" v="2102" actId="1076"/>
          <ac:spMkLst>
            <pc:docMk/>
            <pc:sldMk cId="1577933264" sldId="285"/>
            <ac:spMk id="3" creationId="{9022640F-749B-DCB7-EFD2-AAC28DA4C618}"/>
          </ac:spMkLst>
        </pc:spChg>
      </pc:sldChg>
      <pc:sldChg chg="modSp del mod">
        <pc:chgData name="Mercier, Isabelle" userId="3e786a7f-0058-45fe-84f2-465b7839bf25" providerId="ADAL" clId="{0DA8667A-F2F6-405F-A9A4-0E4C923D3A59}" dt="2024-10-03T18:28:30.955" v="2165" actId="2696"/>
        <pc:sldMkLst>
          <pc:docMk/>
          <pc:sldMk cId="2294299735" sldId="286"/>
        </pc:sldMkLst>
        <pc:spChg chg="mod">
          <ac:chgData name="Mercier, Isabelle" userId="3e786a7f-0058-45fe-84f2-465b7839bf25" providerId="ADAL" clId="{0DA8667A-F2F6-405F-A9A4-0E4C923D3A59}" dt="2024-10-03T18:11:52.395" v="2041" actId="20577"/>
          <ac:spMkLst>
            <pc:docMk/>
            <pc:sldMk cId="2294299735" sldId="286"/>
            <ac:spMk id="2" creationId="{A564995D-71FE-81B1-C33A-32991885A39B}"/>
          </ac:spMkLst>
        </pc:spChg>
        <pc:spChg chg="mod">
          <ac:chgData name="Mercier, Isabelle" userId="3e786a7f-0058-45fe-84f2-465b7839bf25" providerId="ADAL" clId="{0DA8667A-F2F6-405F-A9A4-0E4C923D3A59}" dt="2024-10-03T18:26:03.219" v="2163" actId="20577"/>
          <ac:spMkLst>
            <pc:docMk/>
            <pc:sldMk cId="2294299735" sldId="286"/>
            <ac:spMk id="3" creationId="{33FCA24F-EC8B-9D3D-A9AD-A6A226D9AAF6}"/>
          </ac:spMkLst>
        </pc:spChg>
      </pc:sldChg>
    </pc:docChg>
  </pc:docChgLst>
  <pc:docChgLst>
    <pc:chgData name="Mercier, Isabelle" userId="3e786a7f-0058-45fe-84f2-465b7839bf25" providerId="ADAL" clId="{AC791D3F-5DE2-4B0F-BCE8-5BD6FF93D791}"/>
    <pc:docChg chg="undo custSel addSld delSld modSld sldOrd">
      <pc:chgData name="Mercier, Isabelle" userId="3e786a7f-0058-45fe-84f2-465b7839bf25" providerId="ADAL" clId="{AC791D3F-5DE2-4B0F-BCE8-5BD6FF93D791}" dt="2024-10-03T15:48:02.058" v="4792" actId="680"/>
      <pc:docMkLst>
        <pc:docMk/>
      </pc:docMkLst>
      <pc:sldChg chg="addSp delSp modSp mod">
        <pc:chgData name="Mercier, Isabelle" userId="3e786a7f-0058-45fe-84f2-465b7839bf25" providerId="ADAL" clId="{AC791D3F-5DE2-4B0F-BCE8-5BD6FF93D791}" dt="2024-10-01T15:09:59.492" v="2723" actId="1076"/>
        <pc:sldMkLst>
          <pc:docMk/>
          <pc:sldMk cId="3891346693" sldId="256"/>
        </pc:sldMkLst>
        <pc:spChg chg="del mod">
          <ac:chgData name="Mercier, Isabelle" userId="3e786a7f-0058-45fe-84f2-465b7839bf25" providerId="ADAL" clId="{AC791D3F-5DE2-4B0F-BCE8-5BD6FF93D791}" dt="2024-09-30T14:02:18.198" v="2512" actId="478"/>
          <ac:spMkLst>
            <pc:docMk/>
            <pc:sldMk cId="3891346693" sldId="256"/>
            <ac:spMk id="3" creationId="{FDA9B8BC-3BF8-FFB6-7A42-4E6277C7446E}"/>
          </ac:spMkLst>
        </pc:spChg>
        <pc:spChg chg="mod">
          <ac:chgData name="Mercier, Isabelle" userId="3e786a7f-0058-45fe-84f2-465b7839bf25" providerId="ADAL" clId="{AC791D3F-5DE2-4B0F-BCE8-5BD6FF93D791}" dt="2024-10-01T15:09:59.492" v="2723" actId="1076"/>
          <ac:spMkLst>
            <pc:docMk/>
            <pc:sldMk cId="3891346693" sldId="256"/>
            <ac:spMk id="4" creationId="{775882E0-AE43-AAD2-0613-2E00EE793FAA}"/>
          </ac:spMkLst>
        </pc:spChg>
        <pc:spChg chg="add mod">
          <ac:chgData name="Mercier, Isabelle" userId="3e786a7f-0058-45fe-84f2-465b7839bf25" providerId="ADAL" clId="{AC791D3F-5DE2-4B0F-BCE8-5BD6FF93D791}" dt="2024-10-01T11:47:15.105" v="2662" actId="207"/>
          <ac:spMkLst>
            <pc:docMk/>
            <pc:sldMk cId="3891346693" sldId="256"/>
            <ac:spMk id="5" creationId="{73615264-A25B-493E-AF72-ABF61F67C710}"/>
          </ac:spMkLst>
        </pc:spChg>
        <pc:spChg chg="add del mod">
          <ac:chgData name="Mercier, Isabelle" userId="3e786a7f-0058-45fe-84f2-465b7839bf25" providerId="ADAL" clId="{AC791D3F-5DE2-4B0F-BCE8-5BD6FF93D791}" dt="2024-09-30T14:02:20.570" v="2513" actId="478"/>
          <ac:spMkLst>
            <pc:docMk/>
            <pc:sldMk cId="3891346693" sldId="256"/>
            <ac:spMk id="6" creationId="{5468F900-CB6F-E8C7-48A8-EB4C4F6C354B}"/>
          </ac:spMkLst>
        </pc:spChg>
        <pc:picChg chg="mod">
          <ac:chgData name="Mercier, Isabelle" userId="3e786a7f-0058-45fe-84f2-465b7839bf25" providerId="ADAL" clId="{AC791D3F-5DE2-4B0F-BCE8-5BD6FF93D791}" dt="2024-09-30T14:02:32.854" v="2518" actId="1076"/>
          <ac:picMkLst>
            <pc:docMk/>
            <pc:sldMk cId="3891346693" sldId="256"/>
            <ac:picMk id="1026" creationId="{F54472FE-8190-9B3F-D030-6EAE0E4B8703}"/>
          </ac:picMkLst>
        </pc:picChg>
        <pc:inkChg chg="add del">
          <ac:chgData name="Mercier, Isabelle" userId="3e786a7f-0058-45fe-84f2-465b7839bf25" providerId="ADAL" clId="{AC791D3F-5DE2-4B0F-BCE8-5BD6FF93D791}" dt="2024-10-01T11:44:27.929" v="2593" actId="9405"/>
          <ac:inkMkLst>
            <pc:docMk/>
            <pc:sldMk cId="3891346693" sldId="256"/>
            <ac:inkMk id="3" creationId="{1955529B-39FD-56C1-9717-D3E3C684CD2D}"/>
          </ac:inkMkLst>
        </pc:inkChg>
      </pc:sldChg>
      <pc:sldChg chg="modSp mod">
        <pc:chgData name="Mercier, Isabelle" userId="3e786a7f-0058-45fe-84f2-465b7839bf25" providerId="ADAL" clId="{AC791D3F-5DE2-4B0F-BCE8-5BD6FF93D791}" dt="2024-10-01T11:47:54.052" v="2663" actId="12"/>
        <pc:sldMkLst>
          <pc:docMk/>
          <pc:sldMk cId="3499444707" sldId="257"/>
        </pc:sldMkLst>
        <pc:spChg chg="mod">
          <ac:chgData name="Mercier, Isabelle" userId="3e786a7f-0058-45fe-84f2-465b7839bf25" providerId="ADAL" clId="{AC791D3F-5DE2-4B0F-BCE8-5BD6FF93D791}" dt="2024-10-01T11:47:54.052" v="2663" actId="12"/>
          <ac:spMkLst>
            <pc:docMk/>
            <pc:sldMk cId="3499444707" sldId="257"/>
            <ac:spMk id="3" creationId="{AAFA2F82-F41A-858E-1A28-9894143467F5}"/>
          </ac:spMkLst>
        </pc:spChg>
      </pc:sldChg>
      <pc:sldChg chg="modSp mod">
        <pc:chgData name="Mercier, Isabelle" userId="3e786a7f-0058-45fe-84f2-465b7839bf25" providerId="ADAL" clId="{AC791D3F-5DE2-4B0F-BCE8-5BD6FF93D791}" dt="2024-10-03T12:23:40.078" v="4197" actId="207"/>
        <pc:sldMkLst>
          <pc:docMk/>
          <pc:sldMk cId="1277299224" sldId="258"/>
        </pc:sldMkLst>
        <pc:spChg chg="mod">
          <ac:chgData name="Mercier, Isabelle" userId="3e786a7f-0058-45fe-84f2-465b7839bf25" providerId="ADAL" clId="{AC791D3F-5DE2-4B0F-BCE8-5BD6FF93D791}" dt="2024-10-03T12:23:40.078" v="4197" actId="207"/>
          <ac:spMkLst>
            <pc:docMk/>
            <pc:sldMk cId="1277299224" sldId="258"/>
            <ac:spMk id="3" creationId="{AB6D4F1B-5C2D-124D-9B32-8517AF0D4002}"/>
          </ac:spMkLst>
        </pc:spChg>
      </pc:sldChg>
      <pc:sldChg chg="modSp mod">
        <pc:chgData name="Mercier, Isabelle" userId="3e786a7f-0058-45fe-84f2-465b7839bf25" providerId="ADAL" clId="{AC791D3F-5DE2-4B0F-BCE8-5BD6FF93D791}" dt="2024-10-03T12:00:28.913" v="4051" actId="27636"/>
        <pc:sldMkLst>
          <pc:docMk/>
          <pc:sldMk cId="24578022" sldId="259"/>
        </pc:sldMkLst>
        <pc:spChg chg="mod">
          <ac:chgData name="Mercier, Isabelle" userId="3e786a7f-0058-45fe-84f2-465b7839bf25" providerId="ADAL" clId="{AC791D3F-5DE2-4B0F-BCE8-5BD6FF93D791}" dt="2024-10-03T12:00:28.913" v="4051" actId="27636"/>
          <ac:spMkLst>
            <pc:docMk/>
            <pc:sldMk cId="24578022" sldId="259"/>
            <ac:spMk id="3" creationId="{406EC88D-A658-C8BE-0640-F70729BA0DD2}"/>
          </ac:spMkLst>
        </pc:spChg>
      </pc:sldChg>
      <pc:sldChg chg="modSp mod">
        <pc:chgData name="Mercier, Isabelle" userId="3e786a7f-0058-45fe-84f2-465b7839bf25" providerId="ADAL" clId="{AC791D3F-5DE2-4B0F-BCE8-5BD6FF93D791}" dt="2024-09-30T13:53:42.675" v="2502" actId="20577"/>
        <pc:sldMkLst>
          <pc:docMk/>
          <pc:sldMk cId="2627901795" sldId="260"/>
        </pc:sldMkLst>
        <pc:spChg chg="mod">
          <ac:chgData name="Mercier, Isabelle" userId="3e786a7f-0058-45fe-84f2-465b7839bf25" providerId="ADAL" clId="{AC791D3F-5DE2-4B0F-BCE8-5BD6FF93D791}" dt="2024-09-30T13:53:42.675" v="2502" actId="20577"/>
          <ac:spMkLst>
            <pc:docMk/>
            <pc:sldMk cId="2627901795" sldId="260"/>
            <ac:spMk id="3" creationId="{A5BED67D-2D37-4540-11BA-E1E03B0A559F}"/>
          </ac:spMkLst>
        </pc:spChg>
      </pc:sldChg>
      <pc:sldChg chg="addSp modSp mod modAnim">
        <pc:chgData name="Mercier, Isabelle" userId="3e786a7f-0058-45fe-84f2-465b7839bf25" providerId="ADAL" clId="{AC791D3F-5DE2-4B0F-BCE8-5BD6FF93D791}" dt="2024-10-03T13:16:12.985" v="4543" actId="27636"/>
        <pc:sldMkLst>
          <pc:docMk/>
          <pc:sldMk cId="796440252" sldId="262"/>
        </pc:sldMkLst>
        <pc:spChg chg="mod">
          <ac:chgData name="Mercier, Isabelle" userId="3e786a7f-0058-45fe-84f2-465b7839bf25" providerId="ADAL" clId="{AC791D3F-5DE2-4B0F-BCE8-5BD6FF93D791}" dt="2024-10-03T12:26:24.157" v="4211" actId="207"/>
          <ac:spMkLst>
            <pc:docMk/>
            <pc:sldMk cId="796440252" sldId="262"/>
            <ac:spMk id="2" creationId="{32D0089E-AB2F-78DB-34F1-BAA7F97CBDCA}"/>
          </ac:spMkLst>
        </pc:spChg>
        <pc:spChg chg="mod">
          <ac:chgData name="Mercier, Isabelle" userId="3e786a7f-0058-45fe-84f2-465b7839bf25" providerId="ADAL" clId="{AC791D3F-5DE2-4B0F-BCE8-5BD6FF93D791}" dt="2024-10-03T13:16:12.985" v="4543" actId="27636"/>
          <ac:spMkLst>
            <pc:docMk/>
            <pc:sldMk cId="796440252" sldId="262"/>
            <ac:spMk id="3" creationId="{C4FCBD68-98C0-5E92-AF29-054BC27363F1}"/>
          </ac:spMkLst>
        </pc:spChg>
        <pc:picChg chg="add mod">
          <ac:chgData name="Mercier, Isabelle" userId="3e786a7f-0058-45fe-84f2-465b7839bf25" providerId="ADAL" clId="{AC791D3F-5DE2-4B0F-BCE8-5BD6FF93D791}" dt="2024-10-03T12:05:08.132" v="4074" actId="1076"/>
          <ac:picMkLst>
            <pc:docMk/>
            <pc:sldMk cId="796440252" sldId="262"/>
            <ac:picMk id="5" creationId="{BACD999B-664E-134C-9001-3669D21BA674}"/>
          </ac:picMkLst>
        </pc:picChg>
      </pc:sldChg>
      <pc:sldChg chg="modSp mod">
        <pc:chgData name="Mercier, Isabelle" userId="3e786a7f-0058-45fe-84f2-465b7839bf25" providerId="ADAL" clId="{AC791D3F-5DE2-4B0F-BCE8-5BD6FF93D791}" dt="2024-09-30T13:35:05.035" v="2236" actId="20577"/>
        <pc:sldMkLst>
          <pc:docMk/>
          <pc:sldMk cId="288984792" sldId="263"/>
        </pc:sldMkLst>
        <pc:spChg chg="mod">
          <ac:chgData name="Mercier, Isabelle" userId="3e786a7f-0058-45fe-84f2-465b7839bf25" providerId="ADAL" clId="{AC791D3F-5DE2-4B0F-BCE8-5BD6FF93D791}" dt="2024-09-30T13:35:05.035" v="2236" actId="20577"/>
          <ac:spMkLst>
            <pc:docMk/>
            <pc:sldMk cId="288984792" sldId="263"/>
            <ac:spMk id="3" creationId="{660DCE99-E05F-489E-71E6-80704170CA39}"/>
          </ac:spMkLst>
        </pc:spChg>
      </pc:sldChg>
      <pc:sldChg chg="modSp mod ord">
        <pc:chgData name="Mercier, Isabelle" userId="3e786a7f-0058-45fe-84f2-465b7839bf25" providerId="ADAL" clId="{AC791D3F-5DE2-4B0F-BCE8-5BD6FF93D791}" dt="2024-09-30T14:09:34.617" v="2521" actId="27636"/>
        <pc:sldMkLst>
          <pc:docMk/>
          <pc:sldMk cId="1317890600" sldId="264"/>
        </pc:sldMkLst>
        <pc:spChg chg="mod">
          <ac:chgData name="Mercier, Isabelle" userId="3e786a7f-0058-45fe-84f2-465b7839bf25" providerId="ADAL" clId="{AC791D3F-5DE2-4B0F-BCE8-5BD6FF93D791}" dt="2024-09-23T17:43:44.990" v="400" actId="1076"/>
          <ac:spMkLst>
            <pc:docMk/>
            <pc:sldMk cId="1317890600" sldId="264"/>
            <ac:spMk id="2" creationId="{F8D4EA0F-965F-DEDC-A7AE-CF07BEDB2563}"/>
          </ac:spMkLst>
        </pc:spChg>
        <pc:spChg chg="mod">
          <ac:chgData name="Mercier, Isabelle" userId="3e786a7f-0058-45fe-84f2-465b7839bf25" providerId="ADAL" clId="{AC791D3F-5DE2-4B0F-BCE8-5BD6FF93D791}" dt="2024-09-30T14:09:34.617" v="2521" actId="27636"/>
          <ac:spMkLst>
            <pc:docMk/>
            <pc:sldMk cId="1317890600" sldId="264"/>
            <ac:spMk id="3" creationId="{C0A6ED67-51C7-4D5A-517E-854DACED1317}"/>
          </ac:spMkLst>
        </pc:spChg>
      </pc:sldChg>
      <pc:sldChg chg="delSp modSp mod ord">
        <pc:chgData name="Mercier, Isabelle" userId="3e786a7f-0058-45fe-84f2-465b7839bf25" providerId="ADAL" clId="{AC791D3F-5DE2-4B0F-BCE8-5BD6FF93D791}" dt="2024-09-09T18:47:05.150" v="242" actId="478"/>
        <pc:sldMkLst>
          <pc:docMk/>
          <pc:sldMk cId="794611314" sldId="265"/>
        </pc:sldMkLst>
        <pc:spChg chg="mod">
          <ac:chgData name="Mercier, Isabelle" userId="3e786a7f-0058-45fe-84f2-465b7839bf25" providerId="ADAL" clId="{AC791D3F-5DE2-4B0F-BCE8-5BD6FF93D791}" dt="2024-09-09T18:47:01.064" v="241" actId="27636"/>
          <ac:spMkLst>
            <pc:docMk/>
            <pc:sldMk cId="794611314" sldId="265"/>
            <ac:spMk id="3" creationId="{0847726C-40FB-D01F-616D-9692FE38E0CD}"/>
          </ac:spMkLst>
        </pc:spChg>
        <pc:graphicFrameChg chg="del">
          <ac:chgData name="Mercier, Isabelle" userId="3e786a7f-0058-45fe-84f2-465b7839bf25" providerId="ADAL" clId="{AC791D3F-5DE2-4B0F-BCE8-5BD6FF93D791}" dt="2024-09-09T18:47:05.150" v="242" actId="478"/>
          <ac:graphicFrameMkLst>
            <pc:docMk/>
            <pc:sldMk cId="794611314" sldId="265"/>
            <ac:graphicFrameMk id="4" creationId="{98345C76-110B-CA6B-21A7-DED893148301}"/>
          </ac:graphicFrameMkLst>
        </pc:graphicFrameChg>
      </pc:sldChg>
      <pc:sldChg chg="del">
        <pc:chgData name="Mercier, Isabelle" userId="3e786a7f-0058-45fe-84f2-465b7839bf25" providerId="ADAL" clId="{AC791D3F-5DE2-4B0F-BCE8-5BD6FF93D791}" dt="2024-09-09T18:47:21.836" v="243" actId="2696"/>
        <pc:sldMkLst>
          <pc:docMk/>
          <pc:sldMk cId="2335834649" sldId="266"/>
        </pc:sldMkLst>
      </pc:sldChg>
      <pc:sldChg chg="del">
        <pc:chgData name="Mercier, Isabelle" userId="3e786a7f-0058-45fe-84f2-465b7839bf25" providerId="ADAL" clId="{AC791D3F-5DE2-4B0F-BCE8-5BD6FF93D791}" dt="2024-09-09T18:47:25.932" v="244" actId="2696"/>
        <pc:sldMkLst>
          <pc:docMk/>
          <pc:sldMk cId="445270704" sldId="267"/>
        </pc:sldMkLst>
      </pc:sldChg>
      <pc:sldChg chg="del">
        <pc:chgData name="Mercier, Isabelle" userId="3e786a7f-0058-45fe-84f2-465b7839bf25" providerId="ADAL" clId="{AC791D3F-5DE2-4B0F-BCE8-5BD6FF93D791}" dt="2024-09-09T18:47:29.655" v="245" actId="2696"/>
        <pc:sldMkLst>
          <pc:docMk/>
          <pc:sldMk cId="2704476492" sldId="268"/>
        </pc:sldMkLst>
      </pc:sldChg>
      <pc:sldChg chg="del">
        <pc:chgData name="Mercier, Isabelle" userId="3e786a7f-0058-45fe-84f2-465b7839bf25" providerId="ADAL" clId="{AC791D3F-5DE2-4B0F-BCE8-5BD6FF93D791}" dt="2024-09-09T18:47:32.141" v="246" actId="2696"/>
        <pc:sldMkLst>
          <pc:docMk/>
          <pc:sldMk cId="2911647506" sldId="269"/>
        </pc:sldMkLst>
      </pc:sldChg>
      <pc:sldChg chg="del">
        <pc:chgData name="Mercier, Isabelle" userId="3e786a7f-0058-45fe-84f2-465b7839bf25" providerId="ADAL" clId="{AC791D3F-5DE2-4B0F-BCE8-5BD6FF93D791}" dt="2024-09-09T18:54:21.124" v="247" actId="2696"/>
        <pc:sldMkLst>
          <pc:docMk/>
          <pc:sldMk cId="3491945622" sldId="270"/>
        </pc:sldMkLst>
      </pc:sldChg>
      <pc:sldChg chg="addSp modSp mod">
        <pc:chgData name="Mercier, Isabelle" userId="3e786a7f-0058-45fe-84f2-465b7839bf25" providerId="ADAL" clId="{AC791D3F-5DE2-4B0F-BCE8-5BD6FF93D791}" dt="2024-09-30T13:32:30.566" v="2127" actId="1076"/>
        <pc:sldMkLst>
          <pc:docMk/>
          <pc:sldMk cId="1820275207" sldId="271"/>
        </pc:sldMkLst>
        <pc:spChg chg="mod">
          <ac:chgData name="Mercier, Isabelle" userId="3e786a7f-0058-45fe-84f2-465b7839bf25" providerId="ADAL" clId="{AC791D3F-5DE2-4B0F-BCE8-5BD6FF93D791}" dt="2024-09-30T13:25:58.220" v="2117" actId="108"/>
          <ac:spMkLst>
            <pc:docMk/>
            <pc:sldMk cId="1820275207" sldId="271"/>
            <ac:spMk id="11" creationId="{336F3585-1D98-3897-0059-4C77B34A9262}"/>
          </ac:spMkLst>
        </pc:spChg>
        <pc:picChg chg="add mod">
          <ac:chgData name="Mercier, Isabelle" userId="3e786a7f-0058-45fe-84f2-465b7839bf25" providerId="ADAL" clId="{AC791D3F-5DE2-4B0F-BCE8-5BD6FF93D791}" dt="2024-09-30T13:32:15.759" v="2125" actId="1076"/>
          <ac:picMkLst>
            <pc:docMk/>
            <pc:sldMk cId="1820275207" sldId="271"/>
            <ac:picMk id="3" creationId="{46F335FF-5846-127F-379C-0A1D5A537AC4}"/>
          </ac:picMkLst>
        </pc:picChg>
        <pc:picChg chg="mod">
          <ac:chgData name="Mercier, Isabelle" userId="3e786a7f-0058-45fe-84f2-465b7839bf25" providerId="ADAL" clId="{AC791D3F-5DE2-4B0F-BCE8-5BD6FF93D791}" dt="2024-09-30T13:32:30.566" v="2127" actId="1076"/>
          <ac:picMkLst>
            <pc:docMk/>
            <pc:sldMk cId="1820275207" sldId="271"/>
            <ac:picMk id="7" creationId="{A010ED6A-F7F7-5CBA-4ACB-885701DFE618}"/>
          </ac:picMkLst>
        </pc:picChg>
      </pc:sldChg>
      <pc:sldChg chg="modSp new del mod">
        <pc:chgData name="Mercier, Isabelle" userId="3e786a7f-0058-45fe-84f2-465b7839bf25" providerId="ADAL" clId="{AC791D3F-5DE2-4B0F-BCE8-5BD6FF93D791}" dt="2024-10-03T12:22:12.934" v="4180" actId="2696"/>
        <pc:sldMkLst>
          <pc:docMk/>
          <pc:sldMk cId="1712433497" sldId="272"/>
        </pc:sldMkLst>
        <pc:spChg chg="mod">
          <ac:chgData name="Mercier, Isabelle" userId="3e786a7f-0058-45fe-84f2-465b7839bf25" providerId="ADAL" clId="{AC791D3F-5DE2-4B0F-BCE8-5BD6FF93D791}" dt="2024-09-26T13:46:58.760" v="1368" actId="20577"/>
          <ac:spMkLst>
            <pc:docMk/>
            <pc:sldMk cId="1712433497" sldId="272"/>
            <ac:spMk id="2" creationId="{D47596C3-6D5A-7E2D-B295-25BD17DF34A7}"/>
          </ac:spMkLst>
        </pc:spChg>
        <pc:spChg chg="mod">
          <ac:chgData name="Mercier, Isabelle" userId="3e786a7f-0058-45fe-84f2-465b7839bf25" providerId="ADAL" clId="{AC791D3F-5DE2-4B0F-BCE8-5BD6FF93D791}" dt="2024-10-01T11:37:47.501" v="2578"/>
          <ac:spMkLst>
            <pc:docMk/>
            <pc:sldMk cId="1712433497" sldId="272"/>
            <ac:spMk id="3" creationId="{2D6DE4A5-CFDC-0084-95CB-07826FD20654}"/>
          </ac:spMkLst>
        </pc:spChg>
      </pc:sldChg>
      <pc:sldChg chg="addSp delSp modSp new mod">
        <pc:chgData name="Mercier, Isabelle" userId="3e786a7f-0058-45fe-84f2-465b7839bf25" providerId="ADAL" clId="{AC791D3F-5DE2-4B0F-BCE8-5BD6FF93D791}" dt="2024-10-01T11:39:06.945" v="2579" actId="1076"/>
        <pc:sldMkLst>
          <pc:docMk/>
          <pc:sldMk cId="1395749488" sldId="273"/>
        </pc:sldMkLst>
        <pc:spChg chg="mod">
          <ac:chgData name="Mercier, Isabelle" userId="3e786a7f-0058-45fe-84f2-465b7839bf25" providerId="ADAL" clId="{AC791D3F-5DE2-4B0F-BCE8-5BD6FF93D791}" dt="2024-09-30T13:21:42.952" v="2077" actId="1076"/>
          <ac:spMkLst>
            <pc:docMk/>
            <pc:sldMk cId="1395749488" sldId="273"/>
            <ac:spMk id="2" creationId="{6A50E0A7-B5E3-D0AE-74B4-2D2F71044AEF}"/>
          </ac:spMkLst>
        </pc:spChg>
        <pc:spChg chg="del mod">
          <ac:chgData name="Mercier, Isabelle" userId="3e786a7f-0058-45fe-84f2-465b7839bf25" providerId="ADAL" clId="{AC791D3F-5DE2-4B0F-BCE8-5BD6FF93D791}" dt="2024-09-09T18:45:32.125" v="236" actId="22"/>
          <ac:spMkLst>
            <pc:docMk/>
            <pc:sldMk cId="1395749488" sldId="273"/>
            <ac:spMk id="3" creationId="{4082CD09-EEA3-4DCC-D56C-B2996DB8F660}"/>
          </ac:spMkLst>
        </pc:spChg>
        <pc:spChg chg="add del mod">
          <ac:chgData name="Mercier, Isabelle" userId="3e786a7f-0058-45fe-84f2-465b7839bf25" providerId="ADAL" clId="{AC791D3F-5DE2-4B0F-BCE8-5BD6FF93D791}" dt="2024-09-30T13:21:28.913" v="2072" actId="22"/>
          <ac:spMkLst>
            <pc:docMk/>
            <pc:sldMk cId="1395749488" sldId="273"/>
            <ac:spMk id="4" creationId="{CD5F0E02-C44B-3637-7A3E-371463381CDC}"/>
          </ac:spMkLst>
        </pc:spChg>
        <pc:spChg chg="add mod">
          <ac:chgData name="Mercier, Isabelle" userId="3e786a7f-0058-45fe-84f2-465b7839bf25" providerId="ADAL" clId="{AC791D3F-5DE2-4B0F-BCE8-5BD6FF93D791}" dt="2024-10-01T11:39:06.945" v="2579" actId="1076"/>
          <ac:spMkLst>
            <pc:docMk/>
            <pc:sldMk cId="1395749488" sldId="273"/>
            <ac:spMk id="6" creationId="{82D20003-7DBA-5C79-AC0A-0C62BAEDEB13}"/>
          </ac:spMkLst>
        </pc:spChg>
        <pc:picChg chg="add del mod ord">
          <ac:chgData name="Mercier, Isabelle" userId="3e786a7f-0058-45fe-84f2-465b7839bf25" providerId="ADAL" clId="{AC791D3F-5DE2-4B0F-BCE8-5BD6FF93D791}" dt="2024-09-30T13:19:30.041" v="2034" actId="478"/>
          <ac:picMkLst>
            <pc:docMk/>
            <pc:sldMk cId="1395749488" sldId="273"/>
            <ac:picMk id="5" creationId="{60D42EDA-FE7D-6CDB-FC44-5325FCF0498D}"/>
          </ac:picMkLst>
        </pc:picChg>
        <pc:picChg chg="add mod">
          <ac:chgData name="Mercier, Isabelle" userId="3e786a7f-0058-45fe-84f2-465b7839bf25" providerId="ADAL" clId="{AC791D3F-5DE2-4B0F-BCE8-5BD6FF93D791}" dt="2024-09-09T18:46:52.654" v="239"/>
          <ac:picMkLst>
            <pc:docMk/>
            <pc:sldMk cId="1395749488" sldId="273"/>
            <ac:picMk id="7" creationId="{4069E056-469F-F3C2-CE73-B61EE1500BE1}"/>
          </ac:picMkLst>
        </pc:picChg>
        <pc:picChg chg="add mod ord">
          <ac:chgData name="Mercier, Isabelle" userId="3e786a7f-0058-45fe-84f2-465b7839bf25" providerId="ADAL" clId="{AC791D3F-5DE2-4B0F-BCE8-5BD6FF93D791}" dt="2024-09-30T13:22:20.680" v="2084" actId="1076"/>
          <ac:picMkLst>
            <pc:docMk/>
            <pc:sldMk cId="1395749488" sldId="273"/>
            <ac:picMk id="8" creationId="{602070D5-3E26-D036-18E7-0304AE017D24}"/>
          </ac:picMkLst>
        </pc:picChg>
      </pc:sldChg>
      <pc:sldChg chg="addSp delSp modSp del mod">
        <pc:chgData name="Mercier, Isabelle" userId="3e786a7f-0058-45fe-84f2-465b7839bf25" providerId="ADAL" clId="{AC791D3F-5DE2-4B0F-BCE8-5BD6FF93D791}" dt="2024-09-26T12:44:34.560" v="674" actId="2696"/>
        <pc:sldMkLst>
          <pc:docMk/>
          <pc:sldMk cId="2414935502" sldId="274"/>
        </pc:sldMkLst>
        <pc:spChg chg="add del mod ord">
          <ac:chgData name="Mercier, Isabelle" userId="3e786a7f-0058-45fe-84f2-465b7839bf25" providerId="ADAL" clId="{AC791D3F-5DE2-4B0F-BCE8-5BD6FF93D791}" dt="2024-09-25T17:43:53.208" v="615" actId="478"/>
          <ac:spMkLst>
            <pc:docMk/>
            <pc:sldMk cId="2414935502" sldId="274"/>
            <ac:spMk id="2" creationId="{1E6FE10B-BE64-24BE-18C5-EB8A5E723BA1}"/>
          </ac:spMkLst>
        </pc:spChg>
        <pc:spChg chg="add del">
          <ac:chgData name="Mercier, Isabelle" userId="3e786a7f-0058-45fe-84f2-465b7839bf25" providerId="ADAL" clId="{AC791D3F-5DE2-4B0F-BCE8-5BD6FF93D791}" dt="2024-09-25T17:44:15.337" v="617" actId="478"/>
          <ac:spMkLst>
            <pc:docMk/>
            <pc:sldMk cId="2414935502" sldId="274"/>
            <ac:spMk id="3" creationId="{863613F9-3C82-DB1B-9E05-7C35520861B0}"/>
          </ac:spMkLst>
        </pc:spChg>
        <pc:spChg chg="add mod">
          <ac:chgData name="Mercier, Isabelle" userId="3e786a7f-0058-45fe-84f2-465b7839bf25" providerId="ADAL" clId="{AC791D3F-5DE2-4B0F-BCE8-5BD6FF93D791}" dt="2024-09-25T17:45:12.087" v="620" actId="1076"/>
          <ac:spMkLst>
            <pc:docMk/>
            <pc:sldMk cId="2414935502" sldId="274"/>
            <ac:spMk id="4" creationId="{7811321B-D848-6B5F-99FE-6DA1CF92B9CC}"/>
          </ac:spMkLst>
        </pc:spChg>
      </pc:sldChg>
      <pc:sldChg chg="addSp delSp modSp mod modAnim">
        <pc:chgData name="Mercier, Isabelle" userId="3e786a7f-0058-45fe-84f2-465b7839bf25" providerId="ADAL" clId="{AC791D3F-5DE2-4B0F-BCE8-5BD6FF93D791}" dt="2024-10-03T11:41:01.540" v="3349" actId="1076"/>
        <pc:sldMkLst>
          <pc:docMk/>
          <pc:sldMk cId="3235167742" sldId="275"/>
        </pc:sldMkLst>
        <pc:spChg chg="mod">
          <ac:chgData name="Mercier, Isabelle" userId="3e786a7f-0058-45fe-84f2-465b7839bf25" providerId="ADAL" clId="{AC791D3F-5DE2-4B0F-BCE8-5BD6FF93D791}" dt="2024-10-03T11:40:11.149" v="3339" actId="14100"/>
          <ac:spMkLst>
            <pc:docMk/>
            <pc:sldMk cId="3235167742" sldId="275"/>
            <ac:spMk id="2" creationId="{410627EB-A66C-DA76-E7B3-D33F46506794}"/>
          </ac:spMkLst>
        </pc:spChg>
        <pc:spChg chg="add del mod">
          <ac:chgData name="Mercier, Isabelle" userId="3e786a7f-0058-45fe-84f2-465b7839bf25" providerId="ADAL" clId="{AC791D3F-5DE2-4B0F-BCE8-5BD6FF93D791}" dt="2024-09-23T17:45:06.521" v="404"/>
          <ac:spMkLst>
            <pc:docMk/>
            <pc:sldMk cId="3235167742" sldId="275"/>
            <ac:spMk id="3" creationId="{74041AAE-E2D5-576D-B552-EC701FDAC8D1}"/>
          </ac:spMkLst>
        </pc:spChg>
        <pc:spChg chg="add mod">
          <ac:chgData name="Mercier, Isabelle" userId="3e786a7f-0058-45fe-84f2-465b7839bf25" providerId="ADAL" clId="{AC791D3F-5DE2-4B0F-BCE8-5BD6FF93D791}" dt="2024-09-30T18:46:17.829" v="2549" actId="122"/>
          <ac:spMkLst>
            <pc:docMk/>
            <pc:sldMk cId="3235167742" sldId="275"/>
            <ac:spMk id="3" creationId="{82830523-A662-3FEF-4501-567FD6D16DE2}"/>
          </ac:spMkLst>
        </pc:spChg>
        <pc:spChg chg="add del mod ord">
          <ac:chgData name="Mercier, Isabelle" userId="3e786a7f-0058-45fe-84f2-465b7839bf25" providerId="ADAL" clId="{AC791D3F-5DE2-4B0F-BCE8-5BD6FF93D791}" dt="2024-10-02T14:07:08.143" v="2737" actId="478"/>
          <ac:spMkLst>
            <pc:docMk/>
            <pc:sldMk cId="3235167742" sldId="275"/>
            <ac:spMk id="4" creationId="{58CA82A6-15AD-6292-33C2-1CC58D0DF3B5}"/>
          </ac:spMkLst>
        </pc:spChg>
        <pc:spChg chg="add mod">
          <ac:chgData name="Mercier, Isabelle" userId="3e786a7f-0058-45fe-84f2-465b7839bf25" providerId="ADAL" clId="{AC791D3F-5DE2-4B0F-BCE8-5BD6FF93D791}" dt="2024-10-03T11:33:03.314" v="3062" actId="767"/>
          <ac:spMkLst>
            <pc:docMk/>
            <pc:sldMk cId="3235167742" sldId="275"/>
            <ac:spMk id="4" creationId="{C24E6547-8FDA-ED79-ECC1-391EB78F58DE}"/>
          </ac:spMkLst>
        </pc:spChg>
        <pc:spChg chg="add del mod">
          <ac:chgData name="Mercier, Isabelle" userId="3e786a7f-0058-45fe-84f2-465b7839bf25" providerId="ADAL" clId="{AC791D3F-5DE2-4B0F-BCE8-5BD6FF93D791}" dt="2024-10-02T14:08:03.512" v="2816"/>
          <ac:spMkLst>
            <pc:docMk/>
            <pc:sldMk cId="3235167742" sldId="275"/>
            <ac:spMk id="5" creationId="{2E893765-D515-85DD-189E-0D919A52EC51}"/>
          </ac:spMkLst>
        </pc:spChg>
        <pc:spChg chg="add mod">
          <ac:chgData name="Mercier, Isabelle" userId="3e786a7f-0058-45fe-84f2-465b7839bf25" providerId="ADAL" clId="{AC791D3F-5DE2-4B0F-BCE8-5BD6FF93D791}" dt="2024-10-03T11:40:24.720" v="3340" actId="255"/>
          <ac:spMkLst>
            <pc:docMk/>
            <pc:sldMk cId="3235167742" sldId="275"/>
            <ac:spMk id="5" creationId="{53DF4CFA-7BBD-47B9-2937-2571B21753F3}"/>
          </ac:spMkLst>
        </pc:spChg>
        <pc:spChg chg="del mod">
          <ac:chgData name="Mercier, Isabelle" userId="3e786a7f-0058-45fe-84f2-465b7839bf25" providerId="ADAL" clId="{AC791D3F-5DE2-4B0F-BCE8-5BD6FF93D791}" dt="2024-09-23T17:51:30.354" v="560" actId="478"/>
          <ac:spMkLst>
            <pc:docMk/>
            <pc:sldMk cId="3235167742" sldId="275"/>
            <ac:spMk id="5" creationId="{FB75F4CF-DE8B-BCE2-57D3-DF4E1290A645}"/>
          </ac:spMkLst>
        </pc:spChg>
        <pc:spChg chg="add del mod">
          <ac:chgData name="Mercier, Isabelle" userId="3e786a7f-0058-45fe-84f2-465b7839bf25" providerId="ADAL" clId="{AC791D3F-5DE2-4B0F-BCE8-5BD6FF93D791}" dt="2024-10-03T11:32:17.952" v="3061" actId="478"/>
          <ac:spMkLst>
            <pc:docMk/>
            <pc:sldMk cId="3235167742" sldId="275"/>
            <ac:spMk id="6" creationId="{4BDAD17F-74A8-C2DE-8CF6-5F8C6B31A31E}"/>
          </ac:spMkLst>
        </pc:spChg>
        <pc:spChg chg="add mod">
          <ac:chgData name="Mercier, Isabelle" userId="3e786a7f-0058-45fe-84f2-465b7839bf25" providerId="ADAL" clId="{AC791D3F-5DE2-4B0F-BCE8-5BD6FF93D791}" dt="2024-10-03T11:40:52.133" v="3347" actId="1076"/>
          <ac:spMkLst>
            <pc:docMk/>
            <pc:sldMk cId="3235167742" sldId="275"/>
            <ac:spMk id="7" creationId="{E97211E5-F3E7-9DF9-A58E-360EFF241025}"/>
          </ac:spMkLst>
        </pc:spChg>
        <pc:spChg chg="add mod">
          <ac:chgData name="Mercier, Isabelle" userId="3e786a7f-0058-45fe-84f2-465b7839bf25" providerId="ADAL" clId="{AC791D3F-5DE2-4B0F-BCE8-5BD6FF93D791}" dt="2024-10-03T11:40:48.518" v="3346" actId="1076"/>
          <ac:spMkLst>
            <pc:docMk/>
            <pc:sldMk cId="3235167742" sldId="275"/>
            <ac:spMk id="8" creationId="{11989B2B-19D6-932C-5A90-8353F8482CA0}"/>
          </ac:spMkLst>
        </pc:spChg>
        <pc:spChg chg="add mod">
          <ac:chgData name="Mercier, Isabelle" userId="3e786a7f-0058-45fe-84f2-465b7839bf25" providerId="ADAL" clId="{AC791D3F-5DE2-4B0F-BCE8-5BD6FF93D791}" dt="2024-10-03T11:40:37.177" v="3343" actId="255"/>
          <ac:spMkLst>
            <pc:docMk/>
            <pc:sldMk cId="3235167742" sldId="275"/>
            <ac:spMk id="9" creationId="{E5C4F69F-7436-DC3A-51C4-14719150DD86}"/>
          </ac:spMkLst>
        </pc:spChg>
        <pc:spChg chg="add mod">
          <ac:chgData name="Mercier, Isabelle" userId="3e786a7f-0058-45fe-84f2-465b7839bf25" providerId="ADAL" clId="{AC791D3F-5DE2-4B0F-BCE8-5BD6FF93D791}" dt="2024-10-03T11:41:01.540" v="3349" actId="1076"/>
          <ac:spMkLst>
            <pc:docMk/>
            <pc:sldMk cId="3235167742" sldId="275"/>
            <ac:spMk id="10" creationId="{6202DC2D-D9D8-E5DA-B9DD-76EF7C2AD3F3}"/>
          </ac:spMkLst>
        </pc:spChg>
        <pc:spChg chg="add mod">
          <ac:chgData name="Mercier, Isabelle" userId="3e786a7f-0058-45fe-84f2-465b7839bf25" providerId="ADAL" clId="{AC791D3F-5DE2-4B0F-BCE8-5BD6FF93D791}" dt="2024-10-03T11:40:58.676" v="3348" actId="1076"/>
          <ac:spMkLst>
            <pc:docMk/>
            <pc:sldMk cId="3235167742" sldId="275"/>
            <ac:spMk id="11" creationId="{3066E2DB-CF16-5223-A339-5DDFECB2EF3A}"/>
          </ac:spMkLst>
        </pc:spChg>
      </pc:sldChg>
      <pc:sldChg chg="addSp modSp mod ord">
        <pc:chgData name="Mercier, Isabelle" userId="3e786a7f-0058-45fe-84f2-465b7839bf25" providerId="ADAL" clId="{AC791D3F-5DE2-4B0F-BCE8-5BD6FF93D791}" dt="2024-10-01T14:52:33.216" v="2706" actId="20577"/>
        <pc:sldMkLst>
          <pc:docMk/>
          <pc:sldMk cId="3577952212" sldId="276"/>
        </pc:sldMkLst>
        <pc:spChg chg="mod">
          <ac:chgData name="Mercier, Isabelle" userId="3e786a7f-0058-45fe-84f2-465b7839bf25" providerId="ADAL" clId="{AC791D3F-5DE2-4B0F-BCE8-5BD6FF93D791}" dt="2024-09-30T13:38:16.723" v="2242" actId="207"/>
          <ac:spMkLst>
            <pc:docMk/>
            <pc:sldMk cId="3577952212" sldId="276"/>
            <ac:spMk id="2" creationId="{C52CDF7B-3DEC-04F1-309A-2D2D3AC63841}"/>
          </ac:spMkLst>
        </pc:spChg>
        <pc:spChg chg="mod">
          <ac:chgData name="Mercier, Isabelle" userId="3e786a7f-0058-45fe-84f2-465b7839bf25" providerId="ADAL" clId="{AC791D3F-5DE2-4B0F-BCE8-5BD6FF93D791}" dt="2024-10-01T14:52:33.216" v="2706" actId="20577"/>
          <ac:spMkLst>
            <pc:docMk/>
            <pc:sldMk cId="3577952212" sldId="276"/>
            <ac:spMk id="3" creationId="{3D8E898A-2665-E3E9-45E3-53113D50C857}"/>
          </ac:spMkLst>
        </pc:spChg>
        <pc:picChg chg="add mod">
          <ac:chgData name="Mercier, Isabelle" userId="3e786a7f-0058-45fe-84f2-465b7839bf25" providerId="ADAL" clId="{AC791D3F-5DE2-4B0F-BCE8-5BD6FF93D791}" dt="2024-10-01T14:49:28.561" v="2701"/>
          <ac:picMkLst>
            <pc:docMk/>
            <pc:sldMk cId="3577952212" sldId="276"/>
            <ac:picMk id="4" creationId="{7E798B70-8BFC-5BA1-706F-13F2937163D5}"/>
          </ac:picMkLst>
        </pc:picChg>
      </pc:sldChg>
      <pc:sldChg chg="addSp delSp modSp new mod ord modAnim">
        <pc:chgData name="Mercier, Isabelle" userId="3e786a7f-0058-45fe-84f2-465b7839bf25" providerId="ADAL" clId="{AC791D3F-5DE2-4B0F-BCE8-5BD6FF93D791}" dt="2024-10-03T15:46:42.130" v="4791"/>
        <pc:sldMkLst>
          <pc:docMk/>
          <pc:sldMk cId="2545391010" sldId="277"/>
        </pc:sldMkLst>
        <pc:spChg chg="mod">
          <ac:chgData name="Mercier, Isabelle" userId="3e786a7f-0058-45fe-84f2-465b7839bf25" providerId="ADAL" clId="{AC791D3F-5DE2-4B0F-BCE8-5BD6FF93D791}" dt="2024-10-03T15:41:15.232" v="4629" actId="1076"/>
          <ac:spMkLst>
            <pc:docMk/>
            <pc:sldMk cId="2545391010" sldId="277"/>
            <ac:spMk id="2" creationId="{FB351999-3BD3-E5DD-049F-62D48A7EC783}"/>
          </ac:spMkLst>
        </pc:spChg>
        <pc:spChg chg="add mod">
          <ac:chgData name="Mercier, Isabelle" userId="3e786a7f-0058-45fe-84f2-465b7839bf25" providerId="ADAL" clId="{AC791D3F-5DE2-4B0F-BCE8-5BD6FF93D791}" dt="2024-10-03T15:46:22.040" v="4786" actId="1076"/>
          <ac:spMkLst>
            <pc:docMk/>
            <pc:sldMk cId="2545391010" sldId="277"/>
            <ac:spMk id="3" creationId="{5408E247-1D1A-964C-D697-862D96F87294}"/>
          </ac:spMkLst>
        </pc:spChg>
        <pc:spChg chg="del mod">
          <ac:chgData name="Mercier, Isabelle" userId="3e786a7f-0058-45fe-84f2-465b7839bf25" providerId="ADAL" clId="{AC791D3F-5DE2-4B0F-BCE8-5BD6FF93D791}" dt="2024-10-03T12:24:51.845" v="4199" actId="478"/>
          <ac:spMkLst>
            <pc:docMk/>
            <pc:sldMk cId="2545391010" sldId="277"/>
            <ac:spMk id="3" creationId="{F007CF12-E06D-81F8-9948-6A6704063CD6}"/>
          </ac:spMkLst>
        </pc:spChg>
        <pc:spChg chg="add mod">
          <ac:chgData name="Mercier, Isabelle" userId="3e786a7f-0058-45fe-84f2-465b7839bf25" providerId="ADAL" clId="{AC791D3F-5DE2-4B0F-BCE8-5BD6FF93D791}" dt="2024-10-03T15:46:18.351" v="4785" actId="1076"/>
          <ac:spMkLst>
            <pc:docMk/>
            <pc:sldMk cId="2545391010" sldId="277"/>
            <ac:spMk id="4" creationId="{D569F74A-D8F7-4263-BA1B-25ED9F2587BD}"/>
          </ac:spMkLst>
        </pc:spChg>
        <pc:spChg chg="add mod">
          <ac:chgData name="Mercier, Isabelle" userId="3e786a7f-0058-45fe-84f2-465b7839bf25" providerId="ADAL" clId="{AC791D3F-5DE2-4B0F-BCE8-5BD6FF93D791}" dt="2024-10-03T15:46:24.615" v="4787" actId="1076"/>
          <ac:spMkLst>
            <pc:docMk/>
            <pc:sldMk cId="2545391010" sldId="277"/>
            <ac:spMk id="5" creationId="{25C48ABD-4672-147D-0D7F-14585052BEAE}"/>
          </ac:spMkLst>
        </pc:spChg>
        <pc:spChg chg="add del mod">
          <ac:chgData name="Mercier, Isabelle" userId="3e786a7f-0058-45fe-84f2-465b7839bf25" providerId="ADAL" clId="{AC791D3F-5DE2-4B0F-BCE8-5BD6FF93D791}" dt="2024-10-03T15:46:13.259" v="4784" actId="478"/>
          <ac:spMkLst>
            <pc:docMk/>
            <pc:sldMk cId="2545391010" sldId="277"/>
            <ac:spMk id="6" creationId="{A67944BB-180D-FE5F-3524-6189BB3BEF4E}"/>
          </ac:spMkLst>
        </pc:spChg>
        <pc:spChg chg="add mod">
          <ac:chgData name="Mercier, Isabelle" userId="3e786a7f-0058-45fe-84f2-465b7839bf25" providerId="ADAL" clId="{AC791D3F-5DE2-4B0F-BCE8-5BD6FF93D791}" dt="2024-10-03T15:46:10.114" v="4783" actId="20577"/>
          <ac:spMkLst>
            <pc:docMk/>
            <pc:sldMk cId="2545391010" sldId="277"/>
            <ac:spMk id="7" creationId="{3187F47B-7846-00A0-2F4A-53B2FD6DE3A7}"/>
          </ac:spMkLst>
        </pc:spChg>
      </pc:sldChg>
      <pc:sldChg chg="addSp delSp modSp new mod">
        <pc:chgData name="Mercier, Isabelle" userId="3e786a7f-0058-45fe-84f2-465b7839bf25" providerId="ADAL" clId="{AC791D3F-5DE2-4B0F-BCE8-5BD6FF93D791}" dt="2024-10-02T14:20:15.640" v="2823" actId="20577"/>
        <pc:sldMkLst>
          <pc:docMk/>
          <pc:sldMk cId="1072919517" sldId="278"/>
        </pc:sldMkLst>
        <pc:spChg chg="mod">
          <ac:chgData name="Mercier, Isabelle" userId="3e786a7f-0058-45fe-84f2-465b7839bf25" providerId="ADAL" clId="{AC791D3F-5DE2-4B0F-BCE8-5BD6FF93D791}" dt="2024-09-26T13:41:00.505" v="1366" actId="114"/>
          <ac:spMkLst>
            <pc:docMk/>
            <pc:sldMk cId="1072919517" sldId="278"/>
            <ac:spMk id="2" creationId="{830D9AB1-8998-C7D4-83D0-8C6593DE8E49}"/>
          </ac:spMkLst>
        </pc:spChg>
        <pc:spChg chg="mod">
          <ac:chgData name="Mercier, Isabelle" userId="3e786a7f-0058-45fe-84f2-465b7839bf25" providerId="ADAL" clId="{AC791D3F-5DE2-4B0F-BCE8-5BD6FF93D791}" dt="2024-10-02T14:20:15.640" v="2823" actId="20577"/>
          <ac:spMkLst>
            <pc:docMk/>
            <pc:sldMk cId="1072919517" sldId="278"/>
            <ac:spMk id="3" creationId="{5298AD58-E2C6-FF2B-D2D5-848E17C12BB2}"/>
          </ac:spMkLst>
        </pc:spChg>
        <pc:inkChg chg="add del">
          <ac:chgData name="Mercier, Isabelle" userId="3e786a7f-0058-45fe-84f2-465b7839bf25" providerId="ADAL" clId="{AC791D3F-5DE2-4B0F-BCE8-5BD6FF93D791}" dt="2024-09-30T14:11:40.975" v="2527" actId="9405"/>
          <ac:inkMkLst>
            <pc:docMk/>
            <pc:sldMk cId="1072919517" sldId="278"/>
            <ac:inkMk id="4" creationId="{08BD7D83-99BC-A238-C298-2BC1B80DBB83}"/>
          </ac:inkMkLst>
        </pc:inkChg>
        <pc:inkChg chg="add del">
          <ac:chgData name="Mercier, Isabelle" userId="3e786a7f-0058-45fe-84f2-465b7839bf25" providerId="ADAL" clId="{AC791D3F-5DE2-4B0F-BCE8-5BD6FF93D791}" dt="2024-10-01T15:08:32.041" v="2711" actId="478"/>
          <ac:inkMkLst>
            <pc:docMk/>
            <pc:sldMk cId="1072919517" sldId="278"/>
            <ac:inkMk id="5" creationId="{944AACFF-AF8D-3BA8-B9F7-955D9FFA90D3}"/>
          </ac:inkMkLst>
        </pc:inkChg>
        <pc:inkChg chg="add del">
          <ac:chgData name="Mercier, Isabelle" userId="3e786a7f-0058-45fe-84f2-465b7839bf25" providerId="ADAL" clId="{AC791D3F-5DE2-4B0F-BCE8-5BD6FF93D791}" dt="2024-10-01T11:40:58.957" v="2581"/>
          <ac:inkMkLst>
            <pc:docMk/>
            <pc:sldMk cId="1072919517" sldId="278"/>
            <ac:inkMk id="6" creationId="{74C49C79-10E6-7112-5720-EC55CD4DF48A}"/>
          </ac:inkMkLst>
        </pc:inkChg>
        <pc:inkChg chg="add del">
          <ac:chgData name="Mercier, Isabelle" userId="3e786a7f-0058-45fe-84f2-465b7839bf25" providerId="ADAL" clId="{AC791D3F-5DE2-4B0F-BCE8-5BD6FF93D791}" dt="2024-10-01T15:09:05.208" v="2721" actId="478"/>
          <ac:inkMkLst>
            <pc:docMk/>
            <pc:sldMk cId="1072919517" sldId="278"/>
            <ac:inkMk id="7" creationId="{7868E73E-E5D9-0C90-6B0E-73F6F154808A}"/>
          </ac:inkMkLst>
        </pc:inkChg>
        <pc:inkChg chg="add del">
          <ac:chgData name="Mercier, Isabelle" userId="3e786a7f-0058-45fe-84f2-465b7839bf25" providerId="ADAL" clId="{AC791D3F-5DE2-4B0F-BCE8-5BD6FF93D791}" dt="2024-10-01T15:08:57.121" v="2720" actId="478"/>
          <ac:inkMkLst>
            <pc:docMk/>
            <pc:sldMk cId="1072919517" sldId="278"/>
            <ac:inkMk id="8" creationId="{7348C3BA-7EFD-397E-D0CC-BBFEE74D6503}"/>
          </ac:inkMkLst>
        </pc:inkChg>
        <pc:inkChg chg="add del">
          <ac:chgData name="Mercier, Isabelle" userId="3e786a7f-0058-45fe-84f2-465b7839bf25" providerId="ADAL" clId="{AC791D3F-5DE2-4B0F-BCE8-5BD6FF93D791}" dt="2024-10-01T15:08:55.840" v="2719" actId="478"/>
          <ac:inkMkLst>
            <pc:docMk/>
            <pc:sldMk cId="1072919517" sldId="278"/>
            <ac:inkMk id="9" creationId="{2C7681D9-E9A1-B864-E740-18F5D1622155}"/>
          </ac:inkMkLst>
        </pc:inkChg>
        <pc:inkChg chg="add del">
          <ac:chgData name="Mercier, Isabelle" userId="3e786a7f-0058-45fe-84f2-465b7839bf25" providerId="ADAL" clId="{AC791D3F-5DE2-4B0F-BCE8-5BD6FF93D791}" dt="2024-10-01T15:08:53.447" v="2718" actId="478"/>
          <ac:inkMkLst>
            <pc:docMk/>
            <pc:sldMk cId="1072919517" sldId="278"/>
            <ac:inkMk id="10" creationId="{54E31E7C-B3D7-0B28-F32B-35D858C05233}"/>
          </ac:inkMkLst>
        </pc:inkChg>
        <pc:inkChg chg="add del">
          <ac:chgData name="Mercier, Isabelle" userId="3e786a7f-0058-45fe-84f2-465b7839bf25" providerId="ADAL" clId="{AC791D3F-5DE2-4B0F-BCE8-5BD6FF93D791}" dt="2024-10-01T15:08:52.336" v="2717" actId="478"/>
          <ac:inkMkLst>
            <pc:docMk/>
            <pc:sldMk cId="1072919517" sldId="278"/>
            <ac:inkMk id="11" creationId="{09F716D7-D58F-6476-AD0C-AFED8A08A687}"/>
          </ac:inkMkLst>
        </pc:inkChg>
        <pc:inkChg chg="add del">
          <ac:chgData name="Mercier, Isabelle" userId="3e786a7f-0058-45fe-84f2-465b7839bf25" providerId="ADAL" clId="{AC791D3F-5DE2-4B0F-BCE8-5BD6FF93D791}" dt="2024-10-01T15:08:51.052" v="2716" actId="478"/>
          <ac:inkMkLst>
            <pc:docMk/>
            <pc:sldMk cId="1072919517" sldId="278"/>
            <ac:inkMk id="12" creationId="{9449D910-63C1-12F6-595C-DC62E9C62F95}"/>
          </ac:inkMkLst>
        </pc:inkChg>
        <pc:inkChg chg="add del">
          <ac:chgData name="Mercier, Isabelle" userId="3e786a7f-0058-45fe-84f2-465b7839bf25" providerId="ADAL" clId="{AC791D3F-5DE2-4B0F-BCE8-5BD6FF93D791}" dt="2024-10-01T15:08:49.553" v="2715" actId="478"/>
          <ac:inkMkLst>
            <pc:docMk/>
            <pc:sldMk cId="1072919517" sldId="278"/>
            <ac:inkMk id="13" creationId="{797CE8B1-9F8A-2B14-EEAE-0741BDAD8F0B}"/>
          </ac:inkMkLst>
        </pc:inkChg>
        <pc:inkChg chg="add del">
          <ac:chgData name="Mercier, Isabelle" userId="3e786a7f-0058-45fe-84f2-465b7839bf25" providerId="ADAL" clId="{AC791D3F-5DE2-4B0F-BCE8-5BD6FF93D791}" dt="2024-10-01T15:08:46.495" v="2714" actId="478"/>
          <ac:inkMkLst>
            <pc:docMk/>
            <pc:sldMk cId="1072919517" sldId="278"/>
            <ac:inkMk id="14" creationId="{B11EA157-C90C-77D7-1021-EF95496DFFDC}"/>
          </ac:inkMkLst>
        </pc:inkChg>
        <pc:inkChg chg="add del">
          <ac:chgData name="Mercier, Isabelle" userId="3e786a7f-0058-45fe-84f2-465b7839bf25" providerId="ADAL" clId="{AC791D3F-5DE2-4B0F-BCE8-5BD6FF93D791}" dt="2024-10-01T15:08:44.616" v="2713" actId="478"/>
          <ac:inkMkLst>
            <pc:docMk/>
            <pc:sldMk cId="1072919517" sldId="278"/>
            <ac:inkMk id="15" creationId="{E6FE3D50-0D25-8E61-62A6-53DDF75F63E3}"/>
          </ac:inkMkLst>
        </pc:inkChg>
        <pc:inkChg chg="add del">
          <ac:chgData name="Mercier, Isabelle" userId="3e786a7f-0058-45fe-84f2-465b7839bf25" providerId="ADAL" clId="{AC791D3F-5DE2-4B0F-BCE8-5BD6FF93D791}" dt="2024-10-01T15:08:42.782" v="2712" actId="478"/>
          <ac:inkMkLst>
            <pc:docMk/>
            <pc:sldMk cId="1072919517" sldId="278"/>
            <ac:inkMk id="16" creationId="{297495C0-4541-22F7-8F63-8C07B6BF77E4}"/>
          </ac:inkMkLst>
        </pc:inkChg>
      </pc:sldChg>
      <pc:sldChg chg="addSp modSp new mod">
        <pc:chgData name="Mercier, Isabelle" userId="3e786a7f-0058-45fe-84f2-465b7839bf25" providerId="ADAL" clId="{AC791D3F-5DE2-4B0F-BCE8-5BD6FF93D791}" dt="2024-10-02T20:56:41.202" v="3060" actId="20577"/>
        <pc:sldMkLst>
          <pc:docMk/>
          <pc:sldMk cId="1555821129" sldId="279"/>
        </pc:sldMkLst>
        <pc:spChg chg="mod">
          <ac:chgData name="Mercier, Isabelle" userId="3e786a7f-0058-45fe-84f2-465b7839bf25" providerId="ADAL" clId="{AC791D3F-5DE2-4B0F-BCE8-5BD6FF93D791}" dt="2024-09-26T13:28:23.405" v="1198" actId="20577"/>
          <ac:spMkLst>
            <pc:docMk/>
            <pc:sldMk cId="1555821129" sldId="279"/>
            <ac:spMk id="2" creationId="{FBEDBECE-B857-6BF7-4BEE-87B4043AA3B3}"/>
          </ac:spMkLst>
        </pc:spChg>
        <pc:spChg chg="mod">
          <ac:chgData name="Mercier, Isabelle" userId="3e786a7f-0058-45fe-84f2-465b7839bf25" providerId="ADAL" clId="{AC791D3F-5DE2-4B0F-BCE8-5BD6FF93D791}" dt="2024-10-02T20:56:41.202" v="3060" actId="20577"/>
          <ac:spMkLst>
            <pc:docMk/>
            <pc:sldMk cId="1555821129" sldId="279"/>
            <ac:spMk id="3" creationId="{1F09BFAE-C880-88D6-4281-5EA33E5F3A27}"/>
          </ac:spMkLst>
        </pc:spChg>
        <pc:picChg chg="add mod">
          <ac:chgData name="Mercier, Isabelle" userId="3e786a7f-0058-45fe-84f2-465b7839bf25" providerId="ADAL" clId="{AC791D3F-5DE2-4B0F-BCE8-5BD6FF93D791}" dt="2024-10-01T14:49:48.162" v="2702"/>
          <ac:picMkLst>
            <pc:docMk/>
            <pc:sldMk cId="1555821129" sldId="279"/>
            <ac:picMk id="4" creationId="{3EB75FB3-F361-6D64-4F4F-7B720DE7A16F}"/>
          </ac:picMkLst>
        </pc:picChg>
      </pc:sldChg>
      <pc:sldChg chg="modSp new mod ord">
        <pc:chgData name="Mercier, Isabelle" userId="3e786a7f-0058-45fe-84f2-465b7839bf25" providerId="ADAL" clId="{AC791D3F-5DE2-4B0F-BCE8-5BD6FF93D791}" dt="2024-10-01T15:09:40.784" v="2722" actId="20577"/>
        <pc:sldMkLst>
          <pc:docMk/>
          <pc:sldMk cId="2174620060" sldId="280"/>
        </pc:sldMkLst>
        <pc:spChg chg="mod">
          <ac:chgData name="Mercier, Isabelle" userId="3e786a7f-0058-45fe-84f2-465b7839bf25" providerId="ADAL" clId="{AC791D3F-5DE2-4B0F-BCE8-5BD6FF93D791}" dt="2024-09-30T13:15:47.613" v="2024" actId="122"/>
          <ac:spMkLst>
            <pc:docMk/>
            <pc:sldMk cId="2174620060" sldId="280"/>
            <ac:spMk id="2" creationId="{8E182284-90D6-5957-6A56-6E4C35D0E934}"/>
          </ac:spMkLst>
        </pc:spChg>
        <pc:spChg chg="mod">
          <ac:chgData name="Mercier, Isabelle" userId="3e786a7f-0058-45fe-84f2-465b7839bf25" providerId="ADAL" clId="{AC791D3F-5DE2-4B0F-BCE8-5BD6FF93D791}" dt="2024-10-01T15:09:40.784" v="2722" actId="20577"/>
          <ac:spMkLst>
            <pc:docMk/>
            <pc:sldMk cId="2174620060" sldId="280"/>
            <ac:spMk id="3" creationId="{8FDA53BE-ACFC-E818-FEC1-545924071F26}"/>
          </ac:spMkLst>
        </pc:spChg>
      </pc:sldChg>
      <pc:sldChg chg="addSp delSp modSp new mod ord">
        <pc:chgData name="Mercier, Isabelle" userId="3e786a7f-0058-45fe-84f2-465b7839bf25" providerId="ADAL" clId="{AC791D3F-5DE2-4B0F-BCE8-5BD6FF93D791}" dt="2024-09-30T13:55:31.638" v="2509"/>
        <pc:sldMkLst>
          <pc:docMk/>
          <pc:sldMk cId="1473535645" sldId="281"/>
        </pc:sldMkLst>
        <pc:spChg chg="mod">
          <ac:chgData name="Mercier, Isabelle" userId="3e786a7f-0058-45fe-84f2-465b7839bf25" providerId="ADAL" clId="{AC791D3F-5DE2-4B0F-BCE8-5BD6FF93D791}" dt="2024-09-30T13:54:44.138" v="2503" actId="20577"/>
          <ac:spMkLst>
            <pc:docMk/>
            <pc:sldMk cId="1473535645" sldId="281"/>
            <ac:spMk id="2" creationId="{366C79EC-A945-CFB6-15BE-916A60901154}"/>
          </ac:spMkLst>
        </pc:spChg>
        <pc:spChg chg="del mod">
          <ac:chgData name="Mercier, Isabelle" userId="3e786a7f-0058-45fe-84f2-465b7839bf25" providerId="ADAL" clId="{AC791D3F-5DE2-4B0F-BCE8-5BD6FF93D791}" dt="2024-09-30T13:44:00.943" v="2251"/>
          <ac:spMkLst>
            <pc:docMk/>
            <pc:sldMk cId="1473535645" sldId="281"/>
            <ac:spMk id="3" creationId="{558670AB-5CD2-C1C2-825C-7FE0E633D9AD}"/>
          </ac:spMkLst>
        </pc:spChg>
        <pc:spChg chg="add mod">
          <ac:chgData name="Mercier, Isabelle" userId="3e786a7f-0058-45fe-84f2-465b7839bf25" providerId="ADAL" clId="{AC791D3F-5DE2-4B0F-BCE8-5BD6FF93D791}" dt="2024-09-30T13:45:00.952" v="2289" actId="1076"/>
          <ac:spMkLst>
            <pc:docMk/>
            <pc:sldMk cId="1473535645" sldId="281"/>
            <ac:spMk id="6" creationId="{0889797F-BD5D-0CF9-BA6E-9B6EFAABB8EA}"/>
          </ac:spMkLst>
        </pc:spChg>
        <pc:picChg chg="add mod">
          <ac:chgData name="Mercier, Isabelle" userId="3e786a7f-0058-45fe-84f2-465b7839bf25" providerId="ADAL" clId="{AC791D3F-5DE2-4B0F-BCE8-5BD6FF93D791}" dt="2024-09-30T13:44:03.543" v="2252" actId="14100"/>
          <ac:picMkLst>
            <pc:docMk/>
            <pc:sldMk cId="1473535645" sldId="281"/>
            <ac:picMk id="4" creationId="{8A3F45C2-F269-44DF-869D-31DC64EA6BB6}"/>
          </ac:picMkLst>
        </pc:picChg>
      </pc:sldChg>
      <pc:sldChg chg="addSp delSp modSp new mod ord">
        <pc:chgData name="Mercier, Isabelle" userId="3e786a7f-0058-45fe-84f2-465b7839bf25" providerId="ADAL" clId="{AC791D3F-5DE2-4B0F-BCE8-5BD6FF93D791}" dt="2024-10-01T15:08:08.025" v="2710" actId="478"/>
        <pc:sldMkLst>
          <pc:docMk/>
          <pc:sldMk cId="1311109288" sldId="282"/>
        </pc:sldMkLst>
        <pc:spChg chg="mod">
          <ac:chgData name="Mercier, Isabelle" userId="3e786a7f-0058-45fe-84f2-465b7839bf25" providerId="ADAL" clId="{AC791D3F-5DE2-4B0F-BCE8-5BD6FF93D791}" dt="2024-09-30T13:54:48.989" v="2505" actId="27636"/>
          <ac:spMkLst>
            <pc:docMk/>
            <pc:sldMk cId="1311109288" sldId="282"/>
            <ac:spMk id="2" creationId="{5F3FC7B2-7909-AC87-65DF-BEF48B582610}"/>
          </ac:spMkLst>
        </pc:spChg>
        <pc:spChg chg="del mod">
          <ac:chgData name="Mercier, Isabelle" userId="3e786a7f-0058-45fe-84f2-465b7839bf25" providerId="ADAL" clId="{AC791D3F-5DE2-4B0F-BCE8-5BD6FF93D791}" dt="2024-09-30T13:47:03.740" v="2299"/>
          <ac:spMkLst>
            <pc:docMk/>
            <pc:sldMk cId="1311109288" sldId="282"/>
            <ac:spMk id="3" creationId="{4DE44C63-79F9-88B0-05F0-9B4D12DC86CE}"/>
          </ac:spMkLst>
        </pc:spChg>
        <pc:spChg chg="add mod">
          <ac:chgData name="Mercier, Isabelle" userId="3e786a7f-0058-45fe-84f2-465b7839bf25" providerId="ADAL" clId="{AC791D3F-5DE2-4B0F-BCE8-5BD6FF93D791}" dt="2024-09-30T13:45:15.064" v="2292" actId="1076"/>
          <ac:spMkLst>
            <pc:docMk/>
            <pc:sldMk cId="1311109288" sldId="282"/>
            <ac:spMk id="5" creationId="{25562064-570D-74F9-894C-52B2F5F8B0B1}"/>
          </ac:spMkLst>
        </pc:spChg>
        <pc:spChg chg="add del mod">
          <ac:chgData name="Mercier, Isabelle" userId="3e786a7f-0058-45fe-84f2-465b7839bf25" providerId="ADAL" clId="{AC791D3F-5DE2-4B0F-BCE8-5BD6FF93D791}" dt="2024-10-01T15:08:06.222" v="2709" actId="478"/>
          <ac:spMkLst>
            <pc:docMk/>
            <pc:sldMk cId="1311109288" sldId="282"/>
            <ac:spMk id="8" creationId="{69AF8A0C-38DC-ACA0-902A-40150D861B85}"/>
          </ac:spMkLst>
        </pc:spChg>
        <pc:picChg chg="add del mod">
          <ac:chgData name="Mercier, Isabelle" userId="3e786a7f-0058-45fe-84f2-465b7839bf25" providerId="ADAL" clId="{AC791D3F-5DE2-4B0F-BCE8-5BD6FF93D791}" dt="2024-10-01T15:08:06.222" v="2709" actId="478"/>
          <ac:picMkLst>
            <pc:docMk/>
            <pc:sldMk cId="1311109288" sldId="282"/>
            <ac:picMk id="6" creationId="{DC8E44A8-0D01-4157-88DF-147DF79D0BC3}"/>
          </ac:picMkLst>
        </pc:picChg>
        <pc:inkChg chg="add del">
          <ac:chgData name="Mercier, Isabelle" userId="3e786a7f-0058-45fe-84f2-465b7839bf25" providerId="ADAL" clId="{AC791D3F-5DE2-4B0F-BCE8-5BD6FF93D791}" dt="2024-10-01T15:08:08.025" v="2710" actId="478"/>
          <ac:inkMkLst>
            <pc:docMk/>
            <pc:sldMk cId="1311109288" sldId="282"/>
            <ac:inkMk id="3" creationId="{7F51D4DD-73FB-A0F9-D414-2D61796E192E}"/>
          </ac:inkMkLst>
        </pc:inkChg>
        <pc:inkChg chg="add del">
          <ac:chgData name="Mercier, Isabelle" userId="3e786a7f-0058-45fe-84f2-465b7839bf25" providerId="ADAL" clId="{AC791D3F-5DE2-4B0F-BCE8-5BD6FF93D791}" dt="2024-10-01T15:08:02.972" v="2707" actId="478"/>
          <ac:inkMkLst>
            <pc:docMk/>
            <pc:sldMk cId="1311109288" sldId="282"/>
            <ac:inkMk id="4" creationId="{38FF9310-57E9-485A-67B7-80BAC995CEFD}"/>
          </ac:inkMkLst>
        </pc:inkChg>
      </pc:sldChg>
      <pc:sldChg chg="addSp modSp new mod">
        <pc:chgData name="Mercier, Isabelle" userId="3e786a7f-0058-45fe-84f2-465b7839bf25" providerId="ADAL" clId="{AC791D3F-5DE2-4B0F-BCE8-5BD6FF93D791}" dt="2024-10-03T13:02:16.142" v="4372" actId="120"/>
        <pc:sldMkLst>
          <pc:docMk/>
          <pc:sldMk cId="4081181232" sldId="283"/>
        </pc:sldMkLst>
        <pc:spChg chg="mod">
          <ac:chgData name="Mercier, Isabelle" userId="3e786a7f-0058-45fe-84f2-465b7839bf25" providerId="ADAL" clId="{AC791D3F-5DE2-4B0F-BCE8-5BD6FF93D791}" dt="2024-10-03T13:02:16.142" v="4372" actId="120"/>
          <ac:spMkLst>
            <pc:docMk/>
            <pc:sldMk cId="4081181232" sldId="283"/>
            <ac:spMk id="2" creationId="{88C3C5EE-1882-DA7E-6A28-34D191A06DBB}"/>
          </ac:spMkLst>
        </pc:spChg>
        <pc:spChg chg="mod">
          <ac:chgData name="Mercier, Isabelle" userId="3e786a7f-0058-45fe-84f2-465b7839bf25" providerId="ADAL" clId="{AC791D3F-5DE2-4B0F-BCE8-5BD6FF93D791}" dt="2024-10-03T12:02:45.192" v="4062" actId="113"/>
          <ac:spMkLst>
            <pc:docMk/>
            <pc:sldMk cId="4081181232" sldId="283"/>
            <ac:spMk id="3" creationId="{58B83593-6034-2C8E-CF7B-D3EC64F81BB8}"/>
          </ac:spMkLst>
        </pc:spChg>
        <pc:picChg chg="add mod">
          <ac:chgData name="Mercier, Isabelle" userId="3e786a7f-0058-45fe-84f2-465b7839bf25" providerId="ADAL" clId="{AC791D3F-5DE2-4B0F-BCE8-5BD6FF93D791}" dt="2024-10-03T12:03:16.359" v="4066" actId="1076"/>
          <ac:picMkLst>
            <pc:docMk/>
            <pc:sldMk cId="4081181232" sldId="283"/>
            <ac:picMk id="4" creationId="{3241FDA9-B3C6-3C7B-3C2E-C7BA8B129A9B}"/>
          </ac:picMkLst>
        </pc:picChg>
      </pc:sldChg>
      <pc:sldChg chg="modSp new mod">
        <pc:chgData name="Mercier, Isabelle" userId="3e786a7f-0058-45fe-84f2-465b7839bf25" providerId="ADAL" clId="{AC791D3F-5DE2-4B0F-BCE8-5BD6FF93D791}" dt="2024-10-03T13:02:19.150" v="4373" actId="20577"/>
        <pc:sldMkLst>
          <pc:docMk/>
          <pc:sldMk cId="2586783747" sldId="284"/>
        </pc:sldMkLst>
        <pc:spChg chg="mod">
          <ac:chgData name="Mercier, Isabelle" userId="3e786a7f-0058-45fe-84f2-465b7839bf25" providerId="ADAL" clId="{AC791D3F-5DE2-4B0F-BCE8-5BD6FF93D791}" dt="2024-10-03T13:02:19.150" v="4373" actId="20577"/>
          <ac:spMkLst>
            <pc:docMk/>
            <pc:sldMk cId="2586783747" sldId="284"/>
            <ac:spMk id="2" creationId="{760D6D4F-1CF3-EE3D-D50C-B84F73880EF0}"/>
          </ac:spMkLst>
        </pc:spChg>
        <pc:spChg chg="mod">
          <ac:chgData name="Mercier, Isabelle" userId="3e786a7f-0058-45fe-84f2-465b7839bf25" providerId="ADAL" clId="{AC791D3F-5DE2-4B0F-BCE8-5BD6FF93D791}" dt="2024-10-03T12:02:52.958" v="4064" actId="113"/>
          <ac:spMkLst>
            <pc:docMk/>
            <pc:sldMk cId="2586783747" sldId="284"/>
            <ac:spMk id="3" creationId="{19618BC4-1035-F7A5-3217-26DAE61032DD}"/>
          </ac:spMkLst>
        </pc:spChg>
      </pc:sldChg>
      <pc:sldChg chg="modSp new mod">
        <pc:chgData name="Mercier, Isabelle" userId="3e786a7f-0058-45fe-84f2-465b7839bf25" providerId="ADAL" clId="{AC791D3F-5DE2-4B0F-BCE8-5BD6FF93D791}" dt="2024-10-03T15:21:06.948" v="4544" actId="20577"/>
        <pc:sldMkLst>
          <pc:docMk/>
          <pc:sldMk cId="1577933264" sldId="285"/>
        </pc:sldMkLst>
        <pc:spChg chg="mod">
          <ac:chgData name="Mercier, Isabelle" userId="3e786a7f-0058-45fe-84f2-465b7839bf25" providerId="ADAL" clId="{AC791D3F-5DE2-4B0F-BCE8-5BD6FF93D791}" dt="2024-10-03T12:29:49.892" v="4335" actId="20577"/>
          <ac:spMkLst>
            <pc:docMk/>
            <pc:sldMk cId="1577933264" sldId="285"/>
            <ac:spMk id="2" creationId="{52156F7F-D7C9-C5EC-C3D3-DABE488F35F6}"/>
          </ac:spMkLst>
        </pc:spChg>
        <pc:spChg chg="mod">
          <ac:chgData name="Mercier, Isabelle" userId="3e786a7f-0058-45fe-84f2-465b7839bf25" providerId="ADAL" clId="{AC791D3F-5DE2-4B0F-BCE8-5BD6FF93D791}" dt="2024-10-03T15:21:06.948" v="4544" actId="20577"/>
          <ac:spMkLst>
            <pc:docMk/>
            <pc:sldMk cId="1577933264" sldId="285"/>
            <ac:spMk id="3" creationId="{9022640F-749B-DCB7-EFD2-AAC28DA4C618}"/>
          </ac:spMkLst>
        </pc:spChg>
      </pc:sldChg>
      <pc:sldChg chg="new">
        <pc:chgData name="Mercier, Isabelle" userId="3e786a7f-0058-45fe-84f2-465b7839bf25" providerId="ADAL" clId="{AC791D3F-5DE2-4B0F-BCE8-5BD6FF93D791}" dt="2024-10-03T15:48:02.058" v="4792" actId="680"/>
        <pc:sldMkLst>
          <pc:docMk/>
          <pc:sldMk cId="2294299735" sldId="286"/>
        </pc:sldMkLst>
      </pc:sldChg>
    </pc:docChg>
  </pc:docChgLst>
  <pc:docChgLst>
    <pc:chgData name="Mercier, Isabelle" userId="3e786a7f-0058-45fe-84f2-465b7839bf25" providerId="ADAL" clId="{CDFA9273-28F5-42B4-BCE2-DEEEB25CDC4A}"/>
    <pc:docChg chg="undo custSel modSld">
      <pc:chgData name="Mercier, Isabelle" userId="3e786a7f-0058-45fe-84f2-465b7839bf25" providerId="ADAL" clId="{CDFA9273-28F5-42B4-BCE2-DEEEB25CDC4A}" dt="2024-09-26T15:32:30.125" v="236" actId="122"/>
      <pc:docMkLst>
        <pc:docMk/>
      </pc:docMkLst>
      <pc:sldChg chg="modSp mod">
        <pc:chgData name="Mercier, Isabelle" userId="3e786a7f-0058-45fe-84f2-465b7839bf25" providerId="ADAL" clId="{CDFA9273-28F5-42B4-BCE2-DEEEB25CDC4A}" dt="2024-09-25T18:47:25.877" v="0" actId="20577"/>
        <pc:sldMkLst>
          <pc:docMk/>
          <pc:sldMk cId="3891346693" sldId="256"/>
        </pc:sldMkLst>
        <pc:spChg chg="mod">
          <ac:chgData name="Mercier, Isabelle" userId="3e786a7f-0058-45fe-84f2-465b7839bf25" providerId="ADAL" clId="{CDFA9273-28F5-42B4-BCE2-DEEEB25CDC4A}" dt="2024-09-25T18:47:25.877" v="0" actId="20577"/>
          <ac:spMkLst>
            <pc:docMk/>
            <pc:sldMk cId="3891346693" sldId="256"/>
            <ac:spMk id="3" creationId="{FDA9B8BC-3BF8-FFB6-7A42-4E6277C7446E}"/>
          </ac:spMkLst>
        </pc:spChg>
      </pc:sldChg>
      <pc:sldChg chg="modSp mod">
        <pc:chgData name="Mercier, Isabelle" userId="3e786a7f-0058-45fe-84f2-465b7839bf25" providerId="ADAL" clId="{CDFA9273-28F5-42B4-BCE2-DEEEB25CDC4A}" dt="2024-09-25T19:04:17.127" v="140" actId="255"/>
        <pc:sldMkLst>
          <pc:docMk/>
          <pc:sldMk cId="796440252" sldId="262"/>
        </pc:sldMkLst>
        <pc:spChg chg="mod">
          <ac:chgData name="Mercier, Isabelle" userId="3e786a7f-0058-45fe-84f2-465b7839bf25" providerId="ADAL" clId="{CDFA9273-28F5-42B4-BCE2-DEEEB25CDC4A}" dt="2024-09-25T19:04:17.127" v="140" actId="255"/>
          <ac:spMkLst>
            <pc:docMk/>
            <pc:sldMk cId="796440252" sldId="262"/>
            <ac:spMk id="3" creationId="{C4FCBD68-98C0-5E92-AF29-054BC27363F1}"/>
          </ac:spMkLst>
        </pc:spChg>
      </pc:sldChg>
      <pc:sldChg chg="modSp mod">
        <pc:chgData name="Mercier, Isabelle" userId="3e786a7f-0058-45fe-84f2-465b7839bf25" providerId="ADAL" clId="{CDFA9273-28F5-42B4-BCE2-DEEEB25CDC4A}" dt="2024-09-25T19:04:48.367" v="151" actId="27636"/>
        <pc:sldMkLst>
          <pc:docMk/>
          <pc:sldMk cId="1712433497" sldId="272"/>
        </pc:sldMkLst>
        <pc:spChg chg="mod">
          <ac:chgData name="Mercier, Isabelle" userId="3e786a7f-0058-45fe-84f2-465b7839bf25" providerId="ADAL" clId="{CDFA9273-28F5-42B4-BCE2-DEEEB25CDC4A}" dt="2024-09-25T19:04:48.367" v="151" actId="27636"/>
          <ac:spMkLst>
            <pc:docMk/>
            <pc:sldMk cId="1712433497" sldId="272"/>
            <ac:spMk id="3" creationId="{2D6DE4A5-CFDC-0084-95CB-07826FD20654}"/>
          </ac:spMkLst>
        </pc:spChg>
      </pc:sldChg>
      <pc:sldChg chg="delSp modSp mod">
        <pc:chgData name="Mercier, Isabelle" userId="3e786a7f-0058-45fe-84f2-465b7839bf25" providerId="ADAL" clId="{CDFA9273-28F5-42B4-BCE2-DEEEB25CDC4A}" dt="2024-09-26T15:32:30.125" v="236" actId="122"/>
        <pc:sldMkLst>
          <pc:docMk/>
          <pc:sldMk cId="1395749488" sldId="273"/>
        </pc:sldMkLst>
        <pc:spChg chg="mod">
          <ac:chgData name="Mercier, Isabelle" userId="3e786a7f-0058-45fe-84f2-465b7839bf25" providerId="ADAL" clId="{CDFA9273-28F5-42B4-BCE2-DEEEB25CDC4A}" dt="2024-09-26T15:32:30.125" v="236" actId="122"/>
          <ac:spMkLst>
            <pc:docMk/>
            <pc:sldMk cId="1395749488" sldId="273"/>
            <ac:spMk id="6" creationId="{82D20003-7DBA-5C79-AC0A-0C62BAEDEB13}"/>
          </ac:spMkLst>
        </pc:spChg>
        <pc:picChg chg="mod">
          <ac:chgData name="Mercier, Isabelle" userId="3e786a7f-0058-45fe-84f2-465b7839bf25" providerId="ADAL" clId="{CDFA9273-28F5-42B4-BCE2-DEEEB25CDC4A}" dt="2024-09-26T15:29:42.362" v="167" actId="1076"/>
          <ac:picMkLst>
            <pc:docMk/>
            <pc:sldMk cId="1395749488" sldId="273"/>
            <ac:picMk id="5" creationId="{60D42EDA-FE7D-6CDB-FC44-5325FCF0498D}"/>
          </ac:picMkLst>
        </pc:picChg>
        <pc:picChg chg="del mod">
          <ac:chgData name="Mercier, Isabelle" userId="3e786a7f-0058-45fe-84f2-465b7839bf25" providerId="ADAL" clId="{CDFA9273-28F5-42B4-BCE2-DEEEB25CDC4A}" dt="2024-09-26T15:31:49.108" v="221" actId="478"/>
          <ac:picMkLst>
            <pc:docMk/>
            <pc:sldMk cId="1395749488" sldId="273"/>
            <ac:picMk id="7" creationId="{4069E056-469F-F3C2-CE73-B61EE1500BE1}"/>
          </ac:picMkLst>
        </pc:picChg>
      </pc:sldChg>
      <pc:sldChg chg="addSp modSp mod">
        <pc:chgData name="Mercier, Isabelle" userId="3e786a7f-0058-45fe-84f2-465b7839bf25" providerId="ADAL" clId="{CDFA9273-28F5-42B4-BCE2-DEEEB25CDC4A}" dt="2024-09-25T19:05:44.909" v="163" actId="255"/>
        <pc:sldMkLst>
          <pc:docMk/>
          <pc:sldMk cId="2414935502" sldId="274"/>
        </pc:sldMkLst>
        <pc:spChg chg="add mod">
          <ac:chgData name="Mercier, Isabelle" userId="3e786a7f-0058-45fe-84f2-465b7839bf25" providerId="ADAL" clId="{CDFA9273-28F5-42B4-BCE2-DEEEB25CDC4A}" dt="2024-09-25T19:05:44.909" v="163" actId="255"/>
          <ac:spMkLst>
            <pc:docMk/>
            <pc:sldMk cId="2414935502" sldId="274"/>
            <ac:spMk id="6" creationId="{912501B9-9C51-4302-9BBA-5F672D364439}"/>
          </ac:spMkLst>
        </pc:spChg>
      </pc:sldChg>
      <pc:sldChg chg="modSp mod">
        <pc:chgData name="Mercier, Isabelle" userId="3e786a7f-0058-45fe-84f2-465b7839bf25" providerId="ADAL" clId="{CDFA9273-28F5-42B4-BCE2-DEEEB25CDC4A}" dt="2024-09-25T19:05:06.623" v="157" actId="27636"/>
        <pc:sldMkLst>
          <pc:docMk/>
          <pc:sldMk cId="3577952212" sldId="276"/>
        </pc:sldMkLst>
        <pc:spChg chg="mod">
          <ac:chgData name="Mercier, Isabelle" userId="3e786a7f-0058-45fe-84f2-465b7839bf25" providerId="ADAL" clId="{CDFA9273-28F5-42B4-BCE2-DEEEB25CDC4A}" dt="2024-09-25T19:05:06.623" v="157" actId="27636"/>
          <ac:spMkLst>
            <pc:docMk/>
            <pc:sldMk cId="3577952212" sldId="276"/>
            <ac:spMk id="3" creationId="{3D8E898A-2665-E3E9-45E3-53113D50C85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8770B2-E941-410D-AE17-DAE7FE591A79}" type="datetimeFigureOut">
              <a:rPr lang="fr-CA" smtClean="0"/>
              <a:t>2024-10-03</a:t>
            </a:fld>
            <a:endParaRPr lang="fr-CA"/>
          </a:p>
        </p:txBody>
      </p:sp>
      <p:sp>
        <p:nvSpPr>
          <p:cNvPr id="4" name="Espace réservé de l'image de diapositiv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72D35B-B2DA-4D46-90F8-3715458AE194}" type="slidenum">
              <a:rPr lang="fr-CA" smtClean="0"/>
              <a:t>‹#›</a:t>
            </a:fld>
            <a:endParaRPr lang="fr-CA"/>
          </a:p>
        </p:txBody>
      </p:sp>
    </p:spTree>
    <p:extLst>
      <p:ext uri="{BB962C8B-B14F-4D97-AF65-F5344CB8AC3E}">
        <p14:creationId xmlns:p14="http://schemas.microsoft.com/office/powerpoint/2010/main" val="2862430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0272D35B-B2DA-4D46-90F8-3715458AE194}" type="slidenum">
              <a:rPr lang="fr-CA" smtClean="0"/>
              <a:t>1</a:t>
            </a:fld>
            <a:endParaRPr lang="fr-CA"/>
          </a:p>
        </p:txBody>
      </p:sp>
    </p:spTree>
    <p:extLst>
      <p:ext uri="{BB962C8B-B14F-4D97-AF65-F5344CB8AC3E}">
        <p14:creationId xmlns:p14="http://schemas.microsoft.com/office/powerpoint/2010/main" val="3525315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CA"/>
              <a:t>Modifier le style du titre</a:t>
            </a:r>
            <a:endParaRPr lang="en-US"/>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endParaRPr lang="en-US"/>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78F32DF-4F07-4E3F-A8A7-6F0729F28694}" type="datetimeFigureOut">
              <a:rPr lang="fr-CA" smtClean="0"/>
              <a:t>2024-10-03</a:t>
            </a:fld>
            <a:endParaRPr lang="fr-CA"/>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fr-CA"/>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20180C3-BCB2-4261-9588-740E29DC066F}" type="slidenum">
              <a:rPr lang="fr-CA" smtClean="0"/>
              <a:t>‹#›</a:t>
            </a:fld>
            <a:endParaRPr lang="fr-CA"/>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19765585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a:p>
        </p:txBody>
      </p:sp>
      <p:sp>
        <p:nvSpPr>
          <p:cNvPr id="4" name="Date Placeholder 3"/>
          <p:cNvSpPr>
            <a:spLocks noGrp="1"/>
          </p:cNvSpPr>
          <p:nvPr>
            <p:ph type="dt" sz="half" idx="10"/>
          </p:nvPr>
        </p:nvSpPr>
        <p:spPr/>
        <p:txBody>
          <a:bodyPr/>
          <a:lstStyle/>
          <a:p>
            <a:fld id="{378F32DF-4F07-4E3F-A8A7-6F0729F28694}" type="datetimeFigureOut">
              <a:rPr lang="fr-CA" smtClean="0"/>
              <a:t>2024-10-03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320180C3-BCB2-4261-9588-740E29DC066F}" type="slidenum">
              <a:rPr lang="fr-CA" smtClean="0"/>
              <a:t>‹#›</a:t>
            </a:fld>
            <a:endParaRPr lang="fr-CA"/>
          </a:p>
        </p:txBody>
      </p:sp>
    </p:spTree>
    <p:extLst>
      <p:ext uri="{BB962C8B-B14F-4D97-AF65-F5344CB8AC3E}">
        <p14:creationId xmlns:p14="http://schemas.microsoft.com/office/powerpoint/2010/main" val="606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CA"/>
              <a:t>Modifier le style du titre</a:t>
            </a:r>
            <a:endParaRPr lang="en-US"/>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a:p>
        </p:txBody>
      </p:sp>
      <p:sp>
        <p:nvSpPr>
          <p:cNvPr id="4" name="Date Placeholder 3"/>
          <p:cNvSpPr>
            <a:spLocks noGrp="1"/>
          </p:cNvSpPr>
          <p:nvPr>
            <p:ph type="dt" sz="half" idx="10"/>
          </p:nvPr>
        </p:nvSpPr>
        <p:spPr/>
        <p:txBody>
          <a:bodyPr/>
          <a:lstStyle/>
          <a:p>
            <a:fld id="{378F32DF-4F07-4E3F-A8A7-6F0729F28694}" type="datetimeFigureOut">
              <a:rPr lang="fr-CA" smtClean="0"/>
              <a:t>2024-10-03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320180C3-BCB2-4261-9588-740E29DC066F}" type="slidenum">
              <a:rPr lang="fr-CA" smtClean="0"/>
              <a:t>‹#›</a:t>
            </a:fld>
            <a:endParaRPr lang="fr-CA"/>
          </a:p>
        </p:txBody>
      </p:sp>
    </p:spTree>
    <p:extLst>
      <p:ext uri="{BB962C8B-B14F-4D97-AF65-F5344CB8AC3E}">
        <p14:creationId xmlns:p14="http://schemas.microsoft.com/office/powerpoint/2010/main" val="156636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a:p>
        </p:txBody>
      </p:sp>
      <p:sp>
        <p:nvSpPr>
          <p:cNvPr id="3" name="Content Placeholder 2"/>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a:p>
        </p:txBody>
      </p:sp>
      <p:sp>
        <p:nvSpPr>
          <p:cNvPr id="4" name="Date Placeholder 3"/>
          <p:cNvSpPr>
            <a:spLocks noGrp="1"/>
          </p:cNvSpPr>
          <p:nvPr>
            <p:ph type="dt" sz="half" idx="10"/>
          </p:nvPr>
        </p:nvSpPr>
        <p:spPr/>
        <p:txBody>
          <a:bodyPr/>
          <a:lstStyle/>
          <a:p>
            <a:fld id="{378F32DF-4F07-4E3F-A8A7-6F0729F28694}" type="datetimeFigureOut">
              <a:rPr lang="fr-CA" smtClean="0"/>
              <a:t>2024-10-03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320180C3-BCB2-4261-9588-740E29DC066F}" type="slidenum">
              <a:rPr lang="fr-CA" smtClean="0"/>
              <a:t>‹#›</a:t>
            </a:fld>
            <a:endParaRPr lang="fr-CA"/>
          </a:p>
        </p:txBody>
      </p:sp>
    </p:spTree>
    <p:extLst>
      <p:ext uri="{BB962C8B-B14F-4D97-AF65-F5344CB8AC3E}">
        <p14:creationId xmlns:p14="http://schemas.microsoft.com/office/powerpoint/2010/main" val="3311798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CA"/>
              <a:t>Modifier le style du titre</a:t>
            </a:r>
            <a:endParaRPr lang="en-US"/>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a:t>Cliquez pour 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78F32DF-4F07-4E3F-A8A7-6F0729F28694}" type="datetimeFigureOut">
              <a:rPr lang="fr-CA" smtClean="0"/>
              <a:t>2024-10-03</a:t>
            </a:fld>
            <a:endParaRPr lang="fr-CA"/>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fr-CA"/>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20180C3-BCB2-4261-9588-740E29DC066F}" type="slidenum">
              <a:rPr lang="fr-CA" smtClean="0"/>
              <a:t>‹#›</a:t>
            </a:fld>
            <a:endParaRPr lang="fr-CA"/>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755079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CA"/>
              <a:t>Modifier le style du titre</a:t>
            </a:r>
            <a:endParaRPr lang="en-US"/>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a:p>
        </p:txBody>
      </p:sp>
      <p:sp>
        <p:nvSpPr>
          <p:cNvPr id="5" name="Date Placeholder 4"/>
          <p:cNvSpPr>
            <a:spLocks noGrp="1"/>
          </p:cNvSpPr>
          <p:nvPr>
            <p:ph type="dt" sz="half" idx="10"/>
          </p:nvPr>
        </p:nvSpPr>
        <p:spPr/>
        <p:txBody>
          <a:bodyPr/>
          <a:lstStyle/>
          <a:p>
            <a:fld id="{378F32DF-4F07-4E3F-A8A7-6F0729F28694}" type="datetimeFigureOut">
              <a:rPr lang="fr-CA" smtClean="0"/>
              <a:t>2024-10-03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320180C3-BCB2-4261-9588-740E29DC066F}" type="slidenum">
              <a:rPr lang="fr-CA" smtClean="0"/>
              <a:t>‹#›</a:t>
            </a:fld>
            <a:endParaRPr lang="fr-CA"/>
          </a:p>
        </p:txBody>
      </p:sp>
    </p:spTree>
    <p:extLst>
      <p:ext uri="{BB962C8B-B14F-4D97-AF65-F5344CB8AC3E}">
        <p14:creationId xmlns:p14="http://schemas.microsoft.com/office/powerpoint/2010/main" val="3002904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CA"/>
              <a:t>Modifier le style du titre</a:t>
            </a:r>
            <a:endParaRPr lang="en-US"/>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a:p>
        </p:txBody>
      </p:sp>
      <p:sp>
        <p:nvSpPr>
          <p:cNvPr id="7" name="Date Placeholder 6"/>
          <p:cNvSpPr>
            <a:spLocks noGrp="1"/>
          </p:cNvSpPr>
          <p:nvPr>
            <p:ph type="dt" sz="half" idx="10"/>
          </p:nvPr>
        </p:nvSpPr>
        <p:spPr/>
        <p:txBody>
          <a:bodyPr/>
          <a:lstStyle/>
          <a:p>
            <a:fld id="{378F32DF-4F07-4E3F-A8A7-6F0729F28694}" type="datetimeFigureOut">
              <a:rPr lang="fr-CA" smtClean="0"/>
              <a:t>2024-10-03</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320180C3-BCB2-4261-9588-740E29DC066F}" type="slidenum">
              <a:rPr lang="fr-CA" smtClean="0"/>
              <a:t>‹#›</a:t>
            </a:fld>
            <a:endParaRPr lang="fr-CA"/>
          </a:p>
        </p:txBody>
      </p:sp>
    </p:spTree>
    <p:extLst>
      <p:ext uri="{BB962C8B-B14F-4D97-AF65-F5344CB8AC3E}">
        <p14:creationId xmlns:p14="http://schemas.microsoft.com/office/powerpoint/2010/main" val="462713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a:p>
        </p:txBody>
      </p:sp>
      <p:sp>
        <p:nvSpPr>
          <p:cNvPr id="3" name="Date Placeholder 2"/>
          <p:cNvSpPr>
            <a:spLocks noGrp="1"/>
          </p:cNvSpPr>
          <p:nvPr>
            <p:ph type="dt" sz="half" idx="10"/>
          </p:nvPr>
        </p:nvSpPr>
        <p:spPr/>
        <p:txBody>
          <a:bodyPr/>
          <a:lstStyle/>
          <a:p>
            <a:fld id="{378F32DF-4F07-4E3F-A8A7-6F0729F28694}" type="datetimeFigureOut">
              <a:rPr lang="fr-CA" smtClean="0"/>
              <a:t>2024-10-03</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320180C3-BCB2-4261-9588-740E29DC066F}" type="slidenum">
              <a:rPr lang="fr-CA" smtClean="0"/>
              <a:t>‹#›</a:t>
            </a:fld>
            <a:endParaRPr lang="fr-CA"/>
          </a:p>
        </p:txBody>
      </p:sp>
    </p:spTree>
    <p:extLst>
      <p:ext uri="{BB962C8B-B14F-4D97-AF65-F5344CB8AC3E}">
        <p14:creationId xmlns:p14="http://schemas.microsoft.com/office/powerpoint/2010/main" val="423112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F32DF-4F07-4E3F-A8A7-6F0729F28694}" type="datetimeFigureOut">
              <a:rPr lang="fr-CA" smtClean="0"/>
              <a:t>2024-10-03</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320180C3-BCB2-4261-9588-740E29DC066F}" type="slidenum">
              <a:rPr lang="fr-CA" smtClean="0"/>
              <a:t>‹#›</a:t>
            </a:fld>
            <a:endParaRPr lang="fr-CA"/>
          </a:p>
        </p:txBody>
      </p:sp>
    </p:spTree>
    <p:extLst>
      <p:ext uri="{BB962C8B-B14F-4D97-AF65-F5344CB8AC3E}">
        <p14:creationId xmlns:p14="http://schemas.microsoft.com/office/powerpoint/2010/main" val="2091512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CA"/>
              <a:t>Modifier le style du titre</a:t>
            </a:r>
            <a:endParaRPr lang="en-US"/>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78F32DF-4F07-4E3F-A8A7-6F0729F28694}" type="datetimeFigureOut">
              <a:rPr lang="fr-CA" smtClean="0"/>
              <a:t>2024-10-03</a:t>
            </a:fld>
            <a:endParaRPr lang="fr-C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C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20180C3-BCB2-4261-9588-740E29DC066F}" type="slidenum">
              <a:rPr lang="fr-CA" smtClean="0"/>
              <a:t>‹#›</a:t>
            </a:fld>
            <a:endParaRPr lang="fr-C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02994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CA"/>
              <a:t>Modifier le style du titre</a:t>
            </a:r>
            <a:endParaRPr lang="en-US"/>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Cliquez sur l'icône pour ajouter une image</a:t>
            </a:r>
            <a:endParaRPr lang="en-US"/>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78F32DF-4F07-4E3F-A8A7-6F0729F28694}" type="datetimeFigureOut">
              <a:rPr lang="fr-CA" smtClean="0"/>
              <a:t>2024-10-03</a:t>
            </a:fld>
            <a:endParaRPr lang="fr-C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C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20180C3-BCB2-4261-9588-740E29DC066F}" type="slidenum">
              <a:rPr lang="fr-CA" smtClean="0"/>
              <a:t>‹#›</a:t>
            </a:fld>
            <a:endParaRPr lang="fr-C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70062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CA"/>
              <a:t>Modifier le style du titre</a:t>
            </a:r>
            <a:endParaRPr lang="en-US"/>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78F32DF-4F07-4E3F-A8A7-6F0729F28694}" type="datetimeFigureOut">
              <a:rPr lang="fr-CA" smtClean="0"/>
              <a:t>2024-10-03</a:t>
            </a:fld>
            <a:endParaRPr lang="fr-CA"/>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fr-CA"/>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20180C3-BCB2-4261-9588-740E29DC066F}" type="slidenum">
              <a:rPr lang="fr-CA" smtClean="0"/>
              <a:t>‹#›</a:t>
            </a:fld>
            <a:endParaRPr lang="fr-CA"/>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62956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cafemgat@uqo.ca" TargetMode="External"/><Relationship Id="rId7" Type="http://schemas.openxmlformats.org/officeDocument/2006/relationships/hyperlink" Target="mailto:virginie.levesque@uqo.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cafe-sj@uqo.ca" TargetMode="External"/><Relationship Id="rId5" Type="http://schemas.openxmlformats.org/officeDocument/2006/relationships/image" Target="../media/image1.png"/><Relationship Id="rId4" Type="http://schemas.openxmlformats.org/officeDocument/2006/relationships/hyperlink" Target="mailto:isabelle.mercier@uqo.ca"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www.sdp.ulaval.ca/emplois-stages/Documents/formations/TaxonomiedeBloom.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usherbrooke.ca/ssf/fileadmin/sites/ssf/documents/Antiplagiat/Marqueurs_de_relation-SM.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rnest.hec.ca/video/cours/CFLA/valorisation_francais/rediger-lintroduction-dun-texte-court/content/index.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hyperlink" Target="http://www.infosphere.uqam.ca/boite-outils/capsules" TargetMode="External"/><Relationship Id="rId2" Type="http://schemas.openxmlformats.org/officeDocument/2006/relationships/hyperlink" Target="https://uqo.ca/csipu/soutien-lapprentissage-la-reussite" TargetMode="External"/><Relationship Id="rId1" Type="http://schemas.openxmlformats.org/officeDocument/2006/relationships/slideLayout" Target="../slideLayouts/slideLayout2.xml"/><Relationship Id="rId6" Type="http://schemas.openxmlformats.org/officeDocument/2006/relationships/hyperlink" Target="https://ernest.hec.ca/video/cours/CFLA/valorisation_francais/modules-dautoformation/content/index.html" TargetMode="External"/><Relationship Id="rId5" Type="http://schemas.openxmlformats.org/officeDocument/2006/relationships/hyperlink" Target="https://www.hec.ca/cfla/francais/document/guide-redaction-travail-cycles.pdf" TargetMode="External"/><Relationship Id="rId4" Type="http://schemas.openxmlformats.org/officeDocument/2006/relationships/hyperlink" Target="https://uqo.ca/centre-daide-en-francais-ecrit-cafe/tutoriels-en-francai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uqo.ca/csipu/atelie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rnest.hec.ca/video/cours/CFLA/valorisation_francais/rediger-lintroduction-dun-texte-court/content/index.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99AC3-D405-5801-8126-0AAD334730C2}"/>
              </a:ext>
            </a:extLst>
          </p:cNvPr>
          <p:cNvSpPr>
            <a:spLocks noGrp="1"/>
          </p:cNvSpPr>
          <p:nvPr>
            <p:ph type="ctrTitle"/>
          </p:nvPr>
        </p:nvSpPr>
        <p:spPr>
          <a:xfrm>
            <a:off x="1614195" y="958029"/>
            <a:ext cx="8596847" cy="2098226"/>
          </a:xfrm>
        </p:spPr>
        <p:txBody>
          <a:bodyPr/>
          <a:lstStyle/>
          <a:p>
            <a:r>
              <a:rPr lang="fr-CA" sz="5400"/>
              <a:t>Conseils pratiques pour structurer vos textes</a:t>
            </a:r>
          </a:p>
        </p:txBody>
      </p:sp>
      <p:sp>
        <p:nvSpPr>
          <p:cNvPr id="4" name="Sous-titre 2">
            <a:extLst>
              <a:ext uri="{FF2B5EF4-FFF2-40B4-BE49-F238E27FC236}">
                <a16:creationId xmlns:a16="http://schemas.microsoft.com/office/drawing/2014/main" id="{775882E0-AE43-AAD2-0613-2E00EE793FAA}"/>
              </a:ext>
            </a:extLst>
          </p:cNvPr>
          <p:cNvSpPr txBox="1">
            <a:spLocks/>
          </p:cNvSpPr>
          <p:nvPr/>
        </p:nvSpPr>
        <p:spPr>
          <a:xfrm>
            <a:off x="1610701" y="3401056"/>
            <a:ext cx="4402691" cy="1962671"/>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r>
              <a:rPr lang="fr-CA" b="1"/>
              <a:t>Isabelle Mercier</a:t>
            </a:r>
          </a:p>
          <a:p>
            <a:r>
              <a:rPr lang="fr-CA"/>
              <a:t>Personne-ressource en français écrit du CAFÉ de Gatineau</a:t>
            </a:r>
          </a:p>
          <a:p>
            <a:r>
              <a:rPr lang="fr-CA"/>
              <a:t>Local: A-0103</a:t>
            </a:r>
          </a:p>
          <a:p>
            <a:r>
              <a:rPr lang="fr-CA"/>
              <a:t>Courriel: </a:t>
            </a:r>
            <a:r>
              <a:rPr lang="fr-CA">
                <a:solidFill>
                  <a:srgbClr val="0070C0"/>
                </a:solidFill>
                <a:hlinkClick r:id="rId3">
                  <a:extLst>
                    <a:ext uri="{A12FA001-AC4F-418D-AE19-62706E023703}">
                      <ahyp:hlinkClr xmlns:ahyp="http://schemas.microsoft.com/office/drawing/2018/hyperlinkcolor" val="tx"/>
                    </a:ext>
                  </a:extLst>
                </a:hlinkClick>
              </a:rPr>
              <a:t>cafemgat@uqo.ca</a:t>
            </a:r>
            <a:endParaRPr lang="fr-CA">
              <a:solidFill>
                <a:srgbClr val="0070C0"/>
              </a:solidFill>
            </a:endParaRPr>
          </a:p>
          <a:p>
            <a:r>
              <a:rPr lang="fr-CA">
                <a:solidFill>
                  <a:srgbClr val="0070C0"/>
                </a:solidFill>
                <a:hlinkClick r:id="rId4">
                  <a:extLst>
                    <a:ext uri="{A12FA001-AC4F-418D-AE19-62706E023703}">
                      <ahyp:hlinkClr xmlns:ahyp="http://schemas.microsoft.com/office/drawing/2018/hyperlinkcolor" val="tx"/>
                    </a:ext>
                  </a:extLst>
                </a:hlinkClick>
              </a:rPr>
              <a:t>isabelle.mercier@uqo.ca</a:t>
            </a:r>
            <a:endParaRPr lang="fr-CA">
              <a:solidFill>
                <a:srgbClr val="0070C0"/>
              </a:solidFill>
            </a:endParaRPr>
          </a:p>
          <a:p>
            <a:endParaRPr lang="fr-CA"/>
          </a:p>
        </p:txBody>
      </p:sp>
      <p:pic>
        <p:nvPicPr>
          <p:cNvPr id="1026" name="Picture 2">
            <a:extLst>
              <a:ext uri="{FF2B5EF4-FFF2-40B4-BE49-F238E27FC236}">
                <a16:creationId xmlns:a16="http://schemas.microsoft.com/office/drawing/2014/main" id="{F54472FE-8190-9B3F-D030-6EAE0E4B870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4840" y="5708529"/>
            <a:ext cx="2855556" cy="1148568"/>
          </a:xfrm>
          <a:prstGeom prst="rect">
            <a:avLst/>
          </a:prstGeom>
          <a:noFill/>
          <a:extLst>
            <a:ext uri="{909E8E84-426E-40DD-AFC4-6F175D3DCCD1}">
              <a14:hiddenFill xmlns:a14="http://schemas.microsoft.com/office/drawing/2010/main">
                <a:solidFill>
                  <a:srgbClr val="FFFFFF"/>
                </a:solidFill>
              </a14:hiddenFill>
            </a:ext>
          </a:extLst>
        </p:spPr>
      </p:pic>
      <p:sp>
        <p:nvSpPr>
          <p:cNvPr id="5" name="Sous-titre 2">
            <a:extLst>
              <a:ext uri="{FF2B5EF4-FFF2-40B4-BE49-F238E27FC236}">
                <a16:creationId xmlns:a16="http://schemas.microsoft.com/office/drawing/2014/main" id="{73615264-A25B-493E-AF72-ABF61F67C710}"/>
              </a:ext>
            </a:extLst>
          </p:cNvPr>
          <p:cNvSpPr txBox="1">
            <a:spLocks/>
          </p:cNvSpPr>
          <p:nvPr/>
        </p:nvSpPr>
        <p:spPr>
          <a:xfrm>
            <a:off x="6178609" y="3429000"/>
            <a:ext cx="4402691" cy="1962671"/>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r>
              <a:rPr lang="fr-CA" b="1"/>
              <a:t>Virginie Lévesque</a:t>
            </a:r>
          </a:p>
          <a:p>
            <a:r>
              <a:rPr lang="fr-CA"/>
              <a:t>Personne-ressource en français écrit du CAFÉ de St-Jérôme</a:t>
            </a:r>
          </a:p>
          <a:p>
            <a:r>
              <a:rPr lang="fr-CA"/>
              <a:t>Local: J-1204 </a:t>
            </a:r>
          </a:p>
          <a:p>
            <a:r>
              <a:rPr lang="fr-CA"/>
              <a:t>Courriel: </a:t>
            </a:r>
            <a:r>
              <a:rPr lang="fr-CA">
                <a:solidFill>
                  <a:srgbClr val="0070C0"/>
                </a:solidFill>
                <a:hlinkClick r:id="rId6">
                  <a:extLst>
                    <a:ext uri="{A12FA001-AC4F-418D-AE19-62706E023703}">
                      <ahyp:hlinkClr xmlns:ahyp="http://schemas.microsoft.com/office/drawing/2018/hyperlinkcolor" val="tx"/>
                    </a:ext>
                  </a:extLst>
                </a:hlinkClick>
              </a:rPr>
              <a:t>cafe-sj@uqo.ca</a:t>
            </a:r>
            <a:endParaRPr lang="fr-CA">
              <a:solidFill>
                <a:srgbClr val="0070C0"/>
              </a:solidFill>
            </a:endParaRPr>
          </a:p>
          <a:p>
            <a:r>
              <a:rPr lang="fr-CA"/>
              <a:t> </a:t>
            </a:r>
            <a:r>
              <a:rPr lang="fr-CA">
                <a:solidFill>
                  <a:srgbClr val="0070C0"/>
                </a:solidFill>
                <a:hlinkClick r:id="rId7">
                  <a:extLst>
                    <a:ext uri="{A12FA001-AC4F-418D-AE19-62706E023703}">
                      <ahyp:hlinkClr xmlns:ahyp="http://schemas.microsoft.com/office/drawing/2018/hyperlinkcolor" val="tx"/>
                    </a:ext>
                  </a:extLst>
                </a:hlinkClick>
              </a:rPr>
              <a:t>virginie.levesque@uqo.ca</a:t>
            </a:r>
            <a:endParaRPr lang="fr-CA">
              <a:solidFill>
                <a:srgbClr val="0070C0"/>
              </a:solidFill>
            </a:endParaRPr>
          </a:p>
          <a:p>
            <a:endParaRPr lang="fr-CA"/>
          </a:p>
        </p:txBody>
      </p:sp>
    </p:spTree>
    <p:extLst>
      <p:ext uri="{BB962C8B-B14F-4D97-AF65-F5344CB8AC3E}">
        <p14:creationId xmlns:p14="http://schemas.microsoft.com/office/powerpoint/2010/main" val="3891346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678415-8FE1-EF59-A927-4BCFB72555F7}"/>
              </a:ext>
            </a:extLst>
          </p:cNvPr>
          <p:cNvSpPr>
            <a:spLocks noGrp="1"/>
          </p:cNvSpPr>
          <p:nvPr>
            <p:ph type="title"/>
          </p:nvPr>
        </p:nvSpPr>
        <p:spPr>
          <a:xfrm>
            <a:off x="1371600" y="685800"/>
            <a:ext cx="9601200" cy="1133669"/>
          </a:xfrm>
        </p:spPr>
        <p:txBody>
          <a:bodyPr/>
          <a:lstStyle/>
          <a:p>
            <a:pPr algn="ctr"/>
            <a:r>
              <a:rPr lang="fr-CA"/>
              <a:t>Le développement</a:t>
            </a:r>
          </a:p>
        </p:txBody>
      </p:sp>
      <p:sp>
        <p:nvSpPr>
          <p:cNvPr id="3" name="Espace réservé du contenu 2">
            <a:extLst>
              <a:ext uri="{FF2B5EF4-FFF2-40B4-BE49-F238E27FC236}">
                <a16:creationId xmlns:a16="http://schemas.microsoft.com/office/drawing/2014/main" id="{A5BED67D-2D37-4540-11BA-E1E03B0A559F}"/>
              </a:ext>
            </a:extLst>
          </p:cNvPr>
          <p:cNvSpPr>
            <a:spLocks noGrp="1"/>
          </p:cNvSpPr>
          <p:nvPr>
            <p:ph idx="1"/>
          </p:nvPr>
        </p:nvSpPr>
        <p:spPr>
          <a:xfrm>
            <a:off x="1371600" y="1819469"/>
            <a:ext cx="9601200" cy="4730621"/>
          </a:xfrm>
        </p:spPr>
        <p:txBody>
          <a:bodyPr>
            <a:normAutofit/>
          </a:bodyPr>
          <a:lstStyle/>
          <a:p>
            <a:r>
              <a:rPr lang="fr-CA"/>
              <a:t>Représente 80% du texte;</a:t>
            </a:r>
          </a:p>
          <a:p>
            <a:r>
              <a:rPr lang="fr-CA"/>
              <a:t>Possède un ordre logique et cohérent;</a:t>
            </a:r>
          </a:p>
          <a:p>
            <a:r>
              <a:rPr lang="fr-CA"/>
              <a:t>Développe une idée directrice, un fil conducteur.</a:t>
            </a:r>
          </a:p>
          <a:p>
            <a:pPr marL="0" indent="0">
              <a:buNone/>
            </a:pPr>
            <a:endParaRPr lang="fr-CA"/>
          </a:p>
          <a:p>
            <a:pPr lvl="3">
              <a:buFont typeface="Wingdings" panose="05000000000000000000" pitchFamily="2" charset="2"/>
              <a:buChar char="Ø"/>
            </a:pPr>
            <a:r>
              <a:rPr lang="fr-CA" sz="2000" i="0"/>
              <a:t>Rédiger un squelette (un plan) peut faciliter la rédaction du développement;</a:t>
            </a:r>
          </a:p>
          <a:p>
            <a:pPr lvl="3">
              <a:buFont typeface="Wingdings" panose="05000000000000000000" pitchFamily="2" charset="2"/>
              <a:buChar char="Ø"/>
            </a:pPr>
            <a:r>
              <a:rPr lang="fr-CA" sz="2000" i="0"/>
              <a:t>Il est d’usage courant de débuter par le développement;</a:t>
            </a:r>
          </a:p>
          <a:p>
            <a:pPr lvl="3">
              <a:buFont typeface="Wingdings" panose="05000000000000000000" pitchFamily="2" charset="2"/>
              <a:buChar char="Ø"/>
            </a:pPr>
            <a:r>
              <a:rPr lang="fr-CA" sz="2000" i="0"/>
              <a:t>Consulter le plan de cours et la grille de correction afin de bien comprendre les exigences;</a:t>
            </a:r>
          </a:p>
          <a:p>
            <a:pPr lvl="3">
              <a:buFont typeface="Wingdings" panose="05000000000000000000" pitchFamily="2" charset="2"/>
              <a:buChar char="Ø"/>
            </a:pPr>
            <a:r>
              <a:rPr lang="fr-CA" sz="2000" i="0"/>
              <a:t>Identifier les </a:t>
            </a:r>
            <a:r>
              <a:rPr lang="fr-CA" sz="2000" i="0">
                <a:solidFill>
                  <a:srgbClr val="0070C0"/>
                </a:solidFill>
                <a:hlinkClick r:id="rId2">
                  <a:extLst>
                    <a:ext uri="{A12FA001-AC4F-418D-AE19-62706E023703}">
                      <ahyp:hlinkClr xmlns:ahyp="http://schemas.microsoft.com/office/drawing/2018/hyperlinkcolor" val="tx"/>
                    </a:ext>
                  </a:extLst>
                </a:hlinkClick>
              </a:rPr>
              <a:t>verbes d’action </a:t>
            </a:r>
            <a:r>
              <a:rPr lang="fr-CA" sz="2000" i="0"/>
              <a:t>de la consigne du travail. </a:t>
            </a:r>
            <a:r>
              <a:rPr lang="fr-CA" sz="2000"/>
              <a:t>Décrire, résumer, expliquer, critiquer</a:t>
            </a:r>
            <a:r>
              <a:rPr lang="fr-CA" sz="2000" i="0"/>
              <a:t> sont des tâches bien différentes !</a:t>
            </a:r>
          </a:p>
        </p:txBody>
      </p:sp>
    </p:spTree>
    <p:extLst>
      <p:ext uri="{BB962C8B-B14F-4D97-AF65-F5344CB8AC3E}">
        <p14:creationId xmlns:p14="http://schemas.microsoft.com/office/powerpoint/2010/main" val="2627901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351999-3BD3-E5DD-049F-62D48A7EC783}"/>
              </a:ext>
            </a:extLst>
          </p:cNvPr>
          <p:cNvSpPr>
            <a:spLocks noGrp="1"/>
          </p:cNvSpPr>
          <p:nvPr>
            <p:ph type="title"/>
          </p:nvPr>
        </p:nvSpPr>
        <p:spPr>
          <a:xfrm>
            <a:off x="1333123" y="656877"/>
            <a:ext cx="9601200" cy="1485900"/>
          </a:xfrm>
        </p:spPr>
        <p:txBody>
          <a:bodyPr>
            <a:normAutofit/>
          </a:bodyPr>
          <a:lstStyle/>
          <a:p>
            <a:pPr algn="ctr"/>
            <a:r>
              <a:rPr lang="fr-CA"/>
              <a:t>Quels sont les éléments essentiels pour organiser efficacement ses idées ?</a:t>
            </a:r>
          </a:p>
        </p:txBody>
      </p:sp>
      <p:sp>
        <p:nvSpPr>
          <p:cNvPr id="3" name="ZoneTexte 2">
            <a:extLst>
              <a:ext uri="{FF2B5EF4-FFF2-40B4-BE49-F238E27FC236}">
                <a16:creationId xmlns:a16="http://schemas.microsoft.com/office/drawing/2014/main" id="{5408E247-1D1A-964C-D697-862D96F87294}"/>
              </a:ext>
            </a:extLst>
          </p:cNvPr>
          <p:cNvSpPr txBox="1"/>
          <p:nvPr/>
        </p:nvSpPr>
        <p:spPr>
          <a:xfrm>
            <a:off x="2292036" y="3961170"/>
            <a:ext cx="3841687" cy="707886"/>
          </a:xfrm>
          <a:prstGeom prst="rect">
            <a:avLst/>
          </a:prstGeom>
          <a:noFill/>
        </p:spPr>
        <p:txBody>
          <a:bodyPr wrap="square" rtlCol="0">
            <a:spAutoFit/>
          </a:bodyPr>
          <a:lstStyle/>
          <a:p>
            <a:r>
              <a:rPr lang="fr-CA" sz="2000"/>
              <a:t>Séparer les paragraphes à l’aide d’intertitres</a:t>
            </a:r>
          </a:p>
        </p:txBody>
      </p:sp>
      <p:sp>
        <p:nvSpPr>
          <p:cNvPr id="4" name="ZoneTexte 3">
            <a:extLst>
              <a:ext uri="{FF2B5EF4-FFF2-40B4-BE49-F238E27FC236}">
                <a16:creationId xmlns:a16="http://schemas.microsoft.com/office/drawing/2014/main" id="{D569F74A-D8F7-4263-BA1B-25ED9F2587BD}"/>
              </a:ext>
            </a:extLst>
          </p:cNvPr>
          <p:cNvSpPr txBox="1"/>
          <p:nvPr/>
        </p:nvSpPr>
        <p:spPr>
          <a:xfrm>
            <a:off x="6811223" y="4115058"/>
            <a:ext cx="3841687" cy="400110"/>
          </a:xfrm>
          <a:prstGeom prst="rect">
            <a:avLst/>
          </a:prstGeom>
          <a:noFill/>
        </p:spPr>
        <p:txBody>
          <a:bodyPr wrap="square" rtlCol="0">
            <a:spAutoFit/>
          </a:bodyPr>
          <a:lstStyle/>
          <a:p>
            <a:r>
              <a:rPr lang="fr-CA" sz="2000"/>
              <a:t>Utiliser des marqueurs de relation</a:t>
            </a:r>
          </a:p>
        </p:txBody>
      </p:sp>
      <p:sp>
        <p:nvSpPr>
          <p:cNvPr id="5" name="ZoneTexte 4">
            <a:extLst>
              <a:ext uri="{FF2B5EF4-FFF2-40B4-BE49-F238E27FC236}">
                <a16:creationId xmlns:a16="http://schemas.microsoft.com/office/drawing/2014/main" id="{25C48ABD-4672-147D-0D7F-14585052BEAE}"/>
              </a:ext>
            </a:extLst>
          </p:cNvPr>
          <p:cNvSpPr txBox="1"/>
          <p:nvPr/>
        </p:nvSpPr>
        <p:spPr>
          <a:xfrm>
            <a:off x="2292036" y="3028890"/>
            <a:ext cx="3841687" cy="400110"/>
          </a:xfrm>
          <a:prstGeom prst="rect">
            <a:avLst/>
          </a:prstGeom>
          <a:noFill/>
        </p:spPr>
        <p:txBody>
          <a:bodyPr wrap="square" rtlCol="0">
            <a:spAutoFit/>
          </a:bodyPr>
          <a:lstStyle/>
          <a:p>
            <a:r>
              <a:rPr lang="fr-CA" sz="2000"/>
              <a:t>Diviser les idées en paragraphes</a:t>
            </a:r>
          </a:p>
        </p:txBody>
      </p:sp>
      <p:sp>
        <p:nvSpPr>
          <p:cNvPr id="7" name="ZoneTexte 6">
            <a:extLst>
              <a:ext uri="{FF2B5EF4-FFF2-40B4-BE49-F238E27FC236}">
                <a16:creationId xmlns:a16="http://schemas.microsoft.com/office/drawing/2014/main" id="{3187F47B-7846-00A0-2F4A-53B2FD6DE3A7}"/>
              </a:ext>
            </a:extLst>
          </p:cNvPr>
          <p:cNvSpPr txBox="1"/>
          <p:nvPr/>
        </p:nvSpPr>
        <p:spPr>
          <a:xfrm>
            <a:off x="6811224" y="3028890"/>
            <a:ext cx="3841687" cy="1015663"/>
          </a:xfrm>
          <a:prstGeom prst="rect">
            <a:avLst/>
          </a:prstGeom>
          <a:noFill/>
        </p:spPr>
        <p:txBody>
          <a:bodyPr wrap="square" rtlCol="0">
            <a:spAutoFit/>
          </a:bodyPr>
          <a:lstStyle/>
          <a:p>
            <a:r>
              <a:rPr lang="fr-CA" sz="2000"/>
              <a:t>Utiliser des mots de liaison</a:t>
            </a:r>
          </a:p>
          <a:p>
            <a:r>
              <a:rPr lang="fr-CA" sz="2000"/>
              <a:t>(</a:t>
            </a:r>
            <a:r>
              <a:rPr lang="fr-CA" sz="2000" i="1"/>
              <a:t>et, ou, mais, puis, ensuite, alors, etc.)</a:t>
            </a:r>
          </a:p>
        </p:txBody>
      </p:sp>
    </p:spTree>
    <p:extLst>
      <p:ext uri="{BB962C8B-B14F-4D97-AF65-F5344CB8AC3E}">
        <p14:creationId xmlns:p14="http://schemas.microsoft.com/office/powerpoint/2010/main" val="2545391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50E0A7-B5E3-D0AE-74B4-2D2F71044AEF}"/>
              </a:ext>
            </a:extLst>
          </p:cNvPr>
          <p:cNvSpPr>
            <a:spLocks noGrp="1"/>
          </p:cNvSpPr>
          <p:nvPr>
            <p:ph type="title"/>
          </p:nvPr>
        </p:nvSpPr>
        <p:spPr>
          <a:xfrm>
            <a:off x="1295400" y="160699"/>
            <a:ext cx="9601200" cy="572632"/>
          </a:xfrm>
        </p:spPr>
        <p:txBody>
          <a:bodyPr>
            <a:normAutofit fontScale="90000"/>
          </a:bodyPr>
          <a:lstStyle/>
          <a:p>
            <a:pPr algn="ctr"/>
            <a:r>
              <a:rPr lang="fr-CA"/>
              <a:t>Les marqueurs de relation</a:t>
            </a:r>
          </a:p>
        </p:txBody>
      </p:sp>
      <p:sp>
        <p:nvSpPr>
          <p:cNvPr id="6" name="ZoneTexte 5">
            <a:extLst>
              <a:ext uri="{FF2B5EF4-FFF2-40B4-BE49-F238E27FC236}">
                <a16:creationId xmlns:a16="http://schemas.microsoft.com/office/drawing/2014/main" id="{82D20003-7DBA-5C79-AC0A-0C62BAEDEB13}"/>
              </a:ext>
            </a:extLst>
          </p:cNvPr>
          <p:cNvSpPr txBox="1"/>
          <p:nvPr/>
        </p:nvSpPr>
        <p:spPr>
          <a:xfrm>
            <a:off x="2301293" y="6235636"/>
            <a:ext cx="7451733" cy="923330"/>
          </a:xfrm>
          <a:prstGeom prst="rect">
            <a:avLst/>
          </a:prstGeom>
          <a:noFill/>
        </p:spPr>
        <p:txBody>
          <a:bodyPr wrap="square" rtlCol="0">
            <a:spAutoFit/>
          </a:bodyPr>
          <a:lstStyle/>
          <a:p>
            <a:pPr algn="ctr"/>
            <a:endParaRPr lang="fr-CA" sz="1200"/>
          </a:p>
          <a:p>
            <a:pPr algn="ctr"/>
            <a:r>
              <a:rPr lang="fr-CA" sz="1200"/>
              <a:t>Source: </a:t>
            </a:r>
          </a:p>
          <a:p>
            <a:r>
              <a:rPr lang="fr-CA" sz="1200">
                <a:solidFill>
                  <a:srgbClr val="0070C0"/>
                </a:solidFill>
                <a:hlinkClick r:id="rId2">
                  <a:extLst>
                    <a:ext uri="{A12FA001-AC4F-418D-AE19-62706E023703}">
                      <ahyp:hlinkClr xmlns:ahyp="http://schemas.microsoft.com/office/drawing/2018/hyperlinkcolor" val="tx"/>
                    </a:ext>
                  </a:extLst>
                </a:hlinkClick>
              </a:rPr>
              <a:t>https://www.usherbrooke.ca/ssf/fileadmin/sites/ssf/documents/Antiplagiat/Marqueurs_de_relation-SM.pdf</a:t>
            </a:r>
            <a:endParaRPr lang="fr-CA" sz="1200">
              <a:solidFill>
                <a:srgbClr val="0070C0"/>
              </a:solidFill>
            </a:endParaRPr>
          </a:p>
          <a:p>
            <a:endParaRPr lang="fr-CA"/>
          </a:p>
        </p:txBody>
      </p:sp>
      <p:pic>
        <p:nvPicPr>
          <p:cNvPr id="8" name="Espace réservé du contenu 7">
            <a:extLst>
              <a:ext uri="{FF2B5EF4-FFF2-40B4-BE49-F238E27FC236}">
                <a16:creationId xmlns:a16="http://schemas.microsoft.com/office/drawing/2014/main" id="{602070D5-3E26-D036-18E7-0304AE017D24}"/>
              </a:ext>
            </a:extLst>
          </p:cNvPr>
          <p:cNvPicPr>
            <a:picLocks noGrp="1" noChangeAspect="1"/>
          </p:cNvPicPr>
          <p:nvPr>
            <p:ph idx="1"/>
          </p:nvPr>
        </p:nvPicPr>
        <p:blipFill>
          <a:blip r:embed="rId3"/>
          <a:stretch>
            <a:fillRect/>
          </a:stretch>
        </p:blipFill>
        <p:spPr>
          <a:xfrm>
            <a:off x="2370133" y="832918"/>
            <a:ext cx="7698099" cy="5658909"/>
          </a:xfrm>
        </p:spPr>
      </p:pic>
    </p:spTree>
    <p:extLst>
      <p:ext uri="{BB962C8B-B14F-4D97-AF65-F5344CB8AC3E}">
        <p14:creationId xmlns:p14="http://schemas.microsoft.com/office/powerpoint/2010/main" val="1395749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D4EA0F-965F-DEDC-A7AE-CF07BEDB2563}"/>
              </a:ext>
            </a:extLst>
          </p:cNvPr>
          <p:cNvSpPr>
            <a:spLocks noGrp="1"/>
          </p:cNvSpPr>
          <p:nvPr>
            <p:ph type="title"/>
          </p:nvPr>
        </p:nvSpPr>
        <p:spPr>
          <a:xfrm>
            <a:off x="1295400" y="312576"/>
            <a:ext cx="9601200" cy="713792"/>
          </a:xfrm>
        </p:spPr>
        <p:txBody>
          <a:bodyPr/>
          <a:lstStyle/>
          <a:p>
            <a:pPr algn="ctr"/>
            <a:r>
              <a:rPr lang="fr-CA"/>
              <a:t>Organisation en paragraphes</a:t>
            </a:r>
          </a:p>
        </p:txBody>
      </p:sp>
      <p:sp>
        <p:nvSpPr>
          <p:cNvPr id="3" name="Espace réservé du contenu 2">
            <a:extLst>
              <a:ext uri="{FF2B5EF4-FFF2-40B4-BE49-F238E27FC236}">
                <a16:creationId xmlns:a16="http://schemas.microsoft.com/office/drawing/2014/main" id="{C0A6ED67-51C7-4D5A-517E-854DACED1317}"/>
              </a:ext>
            </a:extLst>
          </p:cNvPr>
          <p:cNvSpPr>
            <a:spLocks noGrp="1"/>
          </p:cNvSpPr>
          <p:nvPr>
            <p:ph idx="1"/>
          </p:nvPr>
        </p:nvSpPr>
        <p:spPr>
          <a:xfrm>
            <a:off x="1371600" y="1338943"/>
            <a:ext cx="9601200" cy="5519057"/>
          </a:xfrm>
        </p:spPr>
        <p:txBody>
          <a:bodyPr>
            <a:normAutofit lnSpcReduction="10000"/>
          </a:bodyPr>
          <a:lstStyle/>
          <a:p>
            <a:pPr marL="0" indent="0">
              <a:buNone/>
            </a:pPr>
            <a:r>
              <a:rPr lang="fr-CA" sz="2800"/>
              <a:t>Le paragraphe sert à organiser un certain nombre de phrases portant </a:t>
            </a:r>
            <a:r>
              <a:rPr lang="fr-CA" sz="2800" b="1"/>
              <a:t>sur une même idée</a:t>
            </a:r>
            <a:r>
              <a:rPr lang="fr-CA" sz="2800"/>
              <a:t>:</a:t>
            </a:r>
          </a:p>
          <a:p>
            <a:pPr marL="0" indent="0">
              <a:buNone/>
            </a:pPr>
            <a:endParaRPr lang="fr-CA" sz="2800"/>
          </a:p>
          <a:p>
            <a:pPr marL="457200" indent="-457200">
              <a:buFont typeface="+mj-lt"/>
              <a:buAutoNum type="arabicPeriod"/>
            </a:pPr>
            <a:r>
              <a:rPr lang="fr-CA" sz="2400"/>
              <a:t>Présenter l’idée principale; </a:t>
            </a:r>
          </a:p>
          <a:p>
            <a:pPr marL="457200" indent="-457200">
              <a:buFont typeface="+mj-lt"/>
              <a:buAutoNum type="arabicPeriod"/>
            </a:pPr>
            <a:r>
              <a:rPr lang="fr-CA" sz="2400"/>
              <a:t>Illustrer à l’aide d’exemples, de faits vérifiés, d’observations, de citations, etc. </a:t>
            </a:r>
          </a:p>
          <a:p>
            <a:pPr marL="457200" indent="-457200">
              <a:buFont typeface="+mj-lt"/>
              <a:buAutoNum type="arabicPeriod"/>
            </a:pPr>
            <a:r>
              <a:rPr lang="fr-CA" sz="2400"/>
              <a:t>Résumer les conséquences/conclusions de l’idée principale;</a:t>
            </a:r>
          </a:p>
          <a:p>
            <a:pPr marL="457200" indent="-457200">
              <a:buFont typeface="+mj-lt"/>
              <a:buAutoNum type="arabicPeriod"/>
            </a:pPr>
            <a:r>
              <a:rPr lang="fr-CA" sz="2400" i="0"/>
              <a:t>Éliminer les passages inutiles (répétitions, abus d’exemples, exemples trop élaborés, etc.)</a:t>
            </a:r>
            <a:endParaRPr lang="fr-CA" sz="2400"/>
          </a:p>
          <a:p>
            <a:pPr marL="0" marR="0" lvl="0" indent="0" algn="l" defTabSz="914400" rtl="0" eaLnBrk="1" fontAlgn="auto" latinLnBrk="0" hangingPunct="1">
              <a:lnSpc>
                <a:spcPct val="94000"/>
              </a:lnSpc>
              <a:spcBef>
                <a:spcPts val="1000"/>
              </a:spcBef>
              <a:spcAft>
                <a:spcPts val="200"/>
              </a:spcAft>
              <a:buClrTx/>
              <a:buSzTx/>
              <a:buFont typeface="Franklin Gothic Book" panose="020B0503020102020204" pitchFamily="34" charset="0"/>
              <a:buNone/>
              <a:tabLst/>
              <a:defRPr/>
            </a:pPr>
            <a:endParaRPr kumimoji="0" lang="fr-CA" sz="1600" b="0" i="0" u="none" strike="noStrike" kern="1200" cap="none" spc="0" normalizeH="0" baseline="0" noProof="0">
              <a:ln>
                <a:noFill/>
              </a:ln>
              <a:solidFill>
                <a:srgbClr val="000000"/>
              </a:solidFill>
              <a:effectLst/>
              <a:uLnTx/>
              <a:uFillTx/>
              <a:latin typeface="Corbel" panose="020B0503020204020204" pitchFamily="34" charset="0"/>
              <a:ea typeface="+mn-ea"/>
              <a:cs typeface="+mn-cs"/>
            </a:endParaRPr>
          </a:p>
          <a:p>
            <a:pPr marL="0" marR="0" lvl="0" indent="0" algn="l" defTabSz="914400" rtl="0" eaLnBrk="1" fontAlgn="auto" latinLnBrk="0" hangingPunct="1">
              <a:lnSpc>
                <a:spcPct val="94000"/>
              </a:lnSpc>
              <a:spcBef>
                <a:spcPts val="1000"/>
              </a:spcBef>
              <a:spcAft>
                <a:spcPts val="200"/>
              </a:spcAft>
              <a:buClrTx/>
              <a:buSzTx/>
              <a:buFont typeface="Franklin Gothic Book" panose="020B0503020102020204" pitchFamily="34" charset="0"/>
              <a:buNone/>
              <a:tabLst/>
              <a:defRPr/>
            </a:pPr>
            <a:endParaRPr lang="fr-CA" sz="1600">
              <a:solidFill>
                <a:srgbClr val="000000"/>
              </a:solidFill>
              <a:latin typeface="Corbel" panose="020B0503020204020204" pitchFamily="34" charset="0"/>
            </a:endParaRPr>
          </a:p>
          <a:p>
            <a:pPr marL="0" marR="0" lvl="0" indent="0" algn="l" defTabSz="914400" rtl="0" eaLnBrk="1" fontAlgn="auto" latinLnBrk="0" hangingPunct="1">
              <a:lnSpc>
                <a:spcPct val="94000"/>
              </a:lnSpc>
              <a:spcBef>
                <a:spcPts val="1000"/>
              </a:spcBef>
              <a:spcAft>
                <a:spcPts val="200"/>
              </a:spcAft>
              <a:buClrTx/>
              <a:buSzTx/>
              <a:buFont typeface="Franklin Gothic Book" panose="020B0503020102020204" pitchFamily="34" charset="0"/>
              <a:buNone/>
              <a:tabLst/>
              <a:defRPr/>
            </a:pPr>
            <a:endParaRPr kumimoji="0" lang="fr-CA" sz="1600" b="0" i="0" u="none" strike="noStrike" kern="1200" cap="none" spc="0" normalizeH="0" baseline="0" noProof="0">
              <a:ln>
                <a:noFill/>
              </a:ln>
              <a:solidFill>
                <a:srgbClr val="000000"/>
              </a:solidFill>
              <a:effectLst/>
              <a:uLnTx/>
              <a:uFillTx/>
              <a:latin typeface="Corbel" panose="020B0503020204020204" pitchFamily="34" charset="0"/>
              <a:ea typeface="+mn-ea"/>
              <a:cs typeface="+mn-cs"/>
            </a:endParaRPr>
          </a:p>
          <a:p>
            <a:pPr marL="0" marR="0" lvl="0" indent="0" algn="l" defTabSz="914400" rtl="0" eaLnBrk="1" fontAlgn="auto" latinLnBrk="0" hangingPunct="1">
              <a:lnSpc>
                <a:spcPct val="94000"/>
              </a:lnSpc>
              <a:spcBef>
                <a:spcPts val="1000"/>
              </a:spcBef>
              <a:spcAft>
                <a:spcPts val="200"/>
              </a:spcAft>
              <a:buClrTx/>
              <a:buSzTx/>
              <a:buFont typeface="Franklin Gothic Book" panose="020B0503020102020204" pitchFamily="34" charset="0"/>
              <a:buNone/>
              <a:tabLst/>
              <a:defRPr/>
            </a:pPr>
            <a:r>
              <a:rPr kumimoji="0" lang="fr-CA" sz="1600" b="0" i="0" u="none" strike="noStrike" kern="1200" cap="none" spc="0" normalizeH="0" baseline="0" noProof="0">
                <a:ln>
                  <a:noFill/>
                </a:ln>
                <a:solidFill>
                  <a:srgbClr val="000000"/>
                </a:solidFill>
                <a:effectLst/>
                <a:uLnTx/>
                <a:uFillTx/>
                <a:latin typeface="Corbel" panose="020B0503020204020204" pitchFamily="34" charset="0"/>
                <a:ea typeface="+mn-ea"/>
                <a:cs typeface="+mn-cs"/>
              </a:rPr>
              <a:t>Source: </a:t>
            </a:r>
            <a:r>
              <a:rPr kumimoji="0" lang="fr-CA" sz="1600" b="0" i="0" u="none" strike="noStrike" kern="1200" cap="none" spc="0" normalizeH="0" baseline="0" noProof="0">
                <a:ln>
                  <a:noFill/>
                </a:ln>
                <a:solidFill>
                  <a:srgbClr val="0070C0"/>
                </a:solidFill>
                <a:effectLst/>
                <a:uLnTx/>
                <a:uFillTx/>
                <a:latin typeface="Corbel" panose="020B0503020204020204" pitchFamily="34" charset="0"/>
                <a:ea typeface="+mn-ea"/>
                <a:cs typeface="+mn-cs"/>
                <a:hlinkClick r:id="rId2">
                  <a:extLst>
                    <a:ext uri="{A12FA001-AC4F-418D-AE19-62706E023703}">
                      <ahyp:hlinkClr xmlns:ahyp="http://schemas.microsoft.com/office/drawing/2018/hyperlinkcolor" val="tx"/>
                    </a:ext>
                  </a:extLst>
                </a:hlinkClick>
              </a:rPr>
              <a:t>https://ernest.hec.ca/video//cours/CFLA/valorisation_francais/rediger-lintroduction-dun-texte-court/content/index.html#/</a:t>
            </a:r>
            <a:endParaRPr kumimoji="0" lang="fr-CA" sz="1600" b="0" i="0" u="none" strike="noStrike" kern="1200" cap="none" spc="0" normalizeH="0" baseline="0" noProof="0">
              <a:ln>
                <a:noFill/>
              </a:ln>
              <a:solidFill>
                <a:srgbClr val="0070C0"/>
              </a:solidFill>
              <a:effectLst/>
              <a:uLnTx/>
              <a:uFillTx/>
              <a:latin typeface="Corbel" panose="020B0503020204020204" pitchFamily="34" charset="0"/>
              <a:ea typeface="+mn-ea"/>
              <a:cs typeface="+mn-cs"/>
            </a:endParaRPr>
          </a:p>
          <a:p>
            <a:pPr marL="1901952" lvl="4" indent="0">
              <a:buNone/>
            </a:pPr>
            <a:endParaRPr lang="fr-CA" sz="2000"/>
          </a:p>
        </p:txBody>
      </p:sp>
    </p:spTree>
    <p:extLst>
      <p:ext uri="{BB962C8B-B14F-4D97-AF65-F5344CB8AC3E}">
        <p14:creationId xmlns:p14="http://schemas.microsoft.com/office/powerpoint/2010/main" val="1317890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182284-90D6-5957-6A56-6E4C35D0E934}"/>
              </a:ext>
            </a:extLst>
          </p:cNvPr>
          <p:cNvSpPr>
            <a:spLocks noGrp="1"/>
          </p:cNvSpPr>
          <p:nvPr>
            <p:ph type="title"/>
          </p:nvPr>
        </p:nvSpPr>
        <p:spPr/>
        <p:txBody>
          <a:bodyPr/>
          <a:lstStyle/>
          <a:p>
            <a:pPr algn="ctr"/>
            <a:r>
              <a:rPr lang="fr-CA"/>
              <a:t>Organisation en paragraphes</a:t>
            </a:r>
          </a:p>
        </p:txBody>
      </p:sp>
      <p:sp>
        <p:nvSpPr>
          <p:cNvPr id="3" name="Espace réservé du contenu 2">
            <a:extLst>
              <a:ext uri="{FF2B5EF4-FFF2-40B4-BE49-F238E27FC236}">
                <a16:creationId xmlns:a16="http://schemas.microsoft.com/office/drawing/2014/main" id="{8FDA53BE-ACFC-E818-FEC1-545924071F26}"/>
              </a:ext>
            </a:extLst>
          </p:cNvPr>
          <p:cNvSpPr>
            <a:spLocks noGrp="1"/>
          </p:cNvSpPr>
          <p:nvPr>
            <p:ph idx="1"/>
          </p:nvPr>
        </p:nvSpPr>
        <p:spPr>
          <a:xfrm>
            <a:off x="1371600" y="1620570"/>
            <a:ext cx="9601200" cy="4246830"/>
          </a:xfrm>
        </p:spPr>
        <p:txBody>
          <a:bodyPr>
            <a:normAutofit/>
          </a:bodyPr>
          <a:lstStyle/>
          <a:p>
            <a:pPr lvl="4">
              <a:lnSpc>
                <a:spcPct val="150000"/>
              </a:lnSpc>
              <a:buFont typeface="Wingdings" panose="05000000000000000000" pitchFamily="2" charset="2"/>
              <a:buChar char="Ø"/>
            </a:pPr>
            <a:r>
              <a:rPr lang="fr-CA" sz="2400"/>
              <a:t> Une idée principale par paragraphe; </a:t>
            </a:r>
          </a:p>
          <a:p>
            <a:pPr lvl="4">
              <a:lnSpc>
                <a:spcPct val="110000"/>
              </a:lnSpc>
              <a:buFont typeface="Wingdings" panose="05000000000000000000" pitchFamily="2" charset="2"/>
              <a:buChar char="Ø"/>
            </a:pPr>
            <a:r>
              <a:rPr lang="fr-CA" sz="2400"/>
              <a:t>Un paragraphe = au moins 4 lignes (Il n’est pas nécessaire que les paragraphes aient le même nombre de lignes);</a:t>
            </a:r>
          </a:p>
          <a:p>
            <a:pPr lvl="4">
              <a:lnSpc>
                <a:spcPct val="150000"/>
              </a:lnSpc>
              <a:buFont typeface="Wingdings" panose="05000000000000000000" pitchFamily="2" charset="2"/>
              <a:buChar char="Ø"/>
            </a:pPr>
            <a:r>
              <a:rPr lang="fr-CA" sz="2400"/>
              <a:t>Une page = environ 2 à 4 paragraphes;</a:t>
            </a:r>
          </a:p>
          <a:p>
            <a:pPr lvl="4">
              <a:lnSpc>
                <a:spcPct val="100000"/>
              </a:lnSpc>
              <a:buFont typeface="Wingdings" panose="05000000000000000000" pitchFamily="2" charset="2"/>
              <a:buChar char="Ø"/>
            </a:pPr>
            <a:r>
              <a:rPr lang="fr-CA" sz="2400"/>
              <a:t>L’introduction et la conclusion peuvent faire plus d’un paragraphe;</a:t>
            </a:r>
          </a:p>
          <a:p>
            <a:pPr lvl="4">
              <a:lnSpc>
                <a:spcPct val="100000"/>
              </a:lnSpc>
              <a:buFont typeface="Wingdings" panose="05000000000000000000" pitchFamily="2" charset="2"/>
              <a:buChar char="Ø"/>
            </a:pPr>
            <a:r>
              <a:rPr lang="fr-CA" sz="2400"/>
              <a:t>Utiliser un marqueur de relation au début des nouveaux paragraphes.</a:t>
            </a:r>
          </a:p>
          <a:p>
            <a:pPr marL="0" indent="0">
              <a:buNone/>
            </a:pPr>
            <a:endParaRPr lang="fr-CA"/>
          </a:p>
        </p:txBody>
      </p:sp>
    </p:spTree>
    <p:extLst>
      <p:ext uri="{BB962C8B-B14F-4D97-AF65-F5344CB8AC3E}">
        <p14:creationId xmlns:p14="http://schemas.microsoft.com/office/powerpoint/2010/main" val="2174620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2CDF7B-3DEC-04F1-309A-2D2D3AC63841}"/>
              </a:ext>
            </a:extLst>
          </p:cNvPr>
          <p:cNvSpPr>
            <a:spLocks noGrp="1"/>
          </p:cNvSpPr>
          <p:nvPr>
            <p:ph type="title"/>
          </p:nvPr>
        </p:nvSpPr>
        <p:spPr>
          <a:xfrm>
            <a:off x="989045" y="685800"/>
            <a:ext cx="10515599" cy="1485900"/>
          </a:xfrm>
        </p:spPr>
        <p:txBody>
          <a:bodyPr>
            <a:normAutofit fontScale="90000"/>
          </a:bodyPr>
          <a:lstStyle/>
          <a:p>
            <a:pPr algn="ctr"/>
            <a:r>
              <a:rPr lang="fr-CA"/>
              <a:t>Exemple de paragraphe respectant la structure </a:t>
            </a:r>
            <a:r>
              <a:rPr lang="fr-CA" i="1">
                <a:solidFill>
                  <a:srgbClr val="0070C0"/>
                </a:solidFill>
              </a:rPr>
              <a:t>idée principale </a:t>
            </a:r>
            <a:r>
              <a:rPr lang="fr-CA" i="1"/>
              <a:t>– </a:t>
            </a:r>
            <a:r>
              <a:rPr lang="fr-CA" i="1">
                <a:solidFill>
                  <a:schemeClr val="tx1">
                    <a:lumMod val="65000"/>
                    <a:lumOff val="35000"/>
                  </a:schemeClr>
                </a:solidFill>
              </a:rPr>
              <a:t>exemple</a:t>
            </a:r>
            <a:r>
              <a:rPr lang="fr-CA" i="1"/>
              <a:t> - </a:t>
            </a:r>
            <a:r>
              <a:rPr lang="fr-CA" i="1">
                <a:solidFill>
                  <a:schemeClr val="accent4">
                    <a:lumMod val="50000"/>
                  </a:schemeClr>
                </a:solidFill>
              </a:rPr>
              <a:t>conséquence</a:t>
            </a:r>
            <a:r>
              <a:rPr lang="fr-CA" i="1"/>
              <a:t> </a:t>
            </a:r>
          </a:p>
        </p:txBody>
      </p:sp>
      <p:sp>
        <p:nvSpPr>
          <p:cNvPr id="3" name="Espace réservé du contenu 2">
            <a:extLst>
              <a:ext uri="{FF2B5EF4-FFF2-40B4-BE49-F238E27FC236}">
                <a16:creationId xmlns:a16="http://schemas.microsoft.com/office/drawing/2014/main" id="{3D8E898A-2665-E3E9-45E3-53113D50C857}"/>
              </a:ext>
            </a:extLst>
          </p:cNvPr>
          <p:cNvSpPr>
            <a:spLocks noGrp="1"/>
          </p:cNvSpPr>
          <p:nvPr>
            <p:ph idx="1"/>
          </p:nvPr>
        </p:nvSpPr>
        <p:spPr>
          <a:xfrm>
            <a:off x="1390260" y="2509933"/>
            <a:ext cx="9713167" cy="4153333"/>
          </a:xfrm>
        </p:spPr>
        <p:txBody>
          <a:bodyPr>
            <a:normAutofit/>
          </a:bodyPr>
          <a:lstStyle/>
          <a:p>
            <a:pPr marL="0" indent="0">
              <a:buNone/>
            </a:pPr>
            <a:r>
              <a:rPr lang="fr-CA" sz="2000" i="1">
                <a:effectLst>
                  <a:outerShdw blurRad="38100" dist="38100" dir="2700000" algn="tl">
                    <a:srgbClr val="000000">
                      <a:alpha val="43137"/>
                    </a:srgbClr>
                  </a:outerShdw>
                </a:effectLst>
              </a:rPr>
              <a:t>Tout d’abord</a:t>
            </a:r>
            <a:r>
              <a:rPr lang="fr-CA" sz="2000" i="1"/>
              <a:t>, </a:t>
            </a:r>
            <a:r>
              <a:rPr lang="fr-CA" i="1">
                <a:solidFill>
                  <a:srgbClr val="0070C0"/>
                </a:solidFill>
              </a:rPr>
              <a:t>l</a:t>
            </a:r>
            <a:r>
              <a:rPr lang="fr-CA" sz="2000" i="1">
                <a:solidFill>
                  <a:srgbClr val="0070C0"/>
                </a:solidFill>
              </a:rPr>
              <a:t>es Jeux Olympiques constituent un moteur économique majeur pour les pays hôtes. En accueillant cet événement, les infrastructures sportives, de transport et d’hébergement connaissent des améliorations significatives, créant ainsi des emplois et stimulant le tourisme. </a:t>
            </a:r>
            <a:r>
              <a:rPr lang="fr-CA" sz="2000" i="1">
                <a:solidFill>
                  <a:schemeClr val="tx1">
                    <a:lumMod val="75000"/>
                    <a:lumOff val="25000"/>
                  </a:schemeClr>
                </a:solidFill>
              </a:rPr>
              <a:t>Par exemple, lors des Jeux Olympiques de 2012 à Londres, d'importants investissements ont été réalisés pour moderniser les transports publics et réhabiliter des quartiers défavorisés tels que Stratford où le parc olympique a été construit. </a:t>
            </a:r>
            <a:r>
              <a:rPr lang="fr-CA" sz="2000" i="1">
                <a:solidFill>
                  <a:schemeClr val="accent4">
                    <a:lumMod val="50000"/>
                  </a:schemeClr>
                </a:solidFill>
              </a:rPr>
              <a:t>Cette dynamique a permis à Londres de renforcer son attractivité internationale et d’augmenter le flux touristique à long terme, générant ainsi des revenus substantiels pour la ville.</a:t>
            </a:r>
            <a:endParaRPr lang="fr-CA" sz="2400" i="1">
              <a:solidFill>
                <a:schemeClr val="accent4">
                  <a:lumMod val="50000"/>
                </a:schemeClr>
              </a:solidFill>
            </a:endParaRPr>
          </a:p>
        </p:txBody>
      </p:sp>
      <p:pic>
        <p:nvPicPr>
          <p:cNvPr id="4" name="Image 3">
            <a:extLst>
              <a:ext uri="{FF2B5EF4-FFF2-40B4-BE49-F238E27FC236}">
                <a16:creationId xmlns:a16="http://schemas.microsoft.com/office/drawing/2014/main" id="{7E798B70-8BFC-5BA1-706F-13F2937163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1174" y="5791279"/>
            <a:ext cx="601626" cy="761841"/>
          </a:xfrm>
          <a:prstGeom prst="rect">
            <a:avLst/>
          </a:prstGeom>
        </p:spPr>
      </p:pic>
    </p:spTree>
    <p:extLst>
      <p:ext uri="{BB962C8B-B14F-4D97-AF65-F5344CB8AC3E}">
        <p14:creationId xmlns:p14="http://schemas.microsoft.com/office/powerpoint/2010/main" val="3577952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3FC7B2-7909-AC87-65DF-BEF48B582610}"/>
              </a:ext>
            </a:extLst>
          </p:cNvPr>
          <p:cNvSpPr>
            <a:spLocks noGrp="1"/>
          </p:cNvSpPr>
          <p:nvPr>
            <p:ph type="title"/>
          </p:nvPr>
        </p:nvSpPr>
        <p:spPr>
          <a:xfrm>
            <a:off x="757085" y="685800"/>
            <a:ext cx="11329292" cy="1485900"/>
          </a:xfrm>
        </p:spPr>
        <p:txBody>
          <a:bodyPr>
            <a:normAutofit/>
          </a:bodyPr>
          <a:lstStyle/>
          <a:p>
            <a:r>
              <a:rPr lang="fr-CA"/>
              <a:t>Exemple de paragraphe respectant la structure </a:t>
            </a:r>
            <a:r>
              <a:rPr lang="fr-CA" i="1"/>
              <a:t>idée principale – </a:t>
            </a:r>
            <a:r>
              <a:rPr lang="fr-CA" i="1">
                <a:solidFill>
                  <a:srgbClr val="002060"/>
                </a:solidFill>
              </a:rPr>
              <a:t>comparaison</a:t>
            </a:r>
            <a:r>
              <a:rPr lang="fr-CA" i="1"/>
              <a:t> - conclusion</a:t>
            </a:r>
            <a:endParaRPr lang="fr-CA"/>
          </a:p>
        </p:txBody>
      </p:sp>
      <p:sp>
        <p:nvSpPr>
          <p:cNvPr id="4" name="Espace réservé du contenu 3">
            <a:extLst>
              <a:ext uri="{FF2B5EF4-FFF2-40B4-BE49-F238E27FC236}">
                <a16:creationId xmlns:a16="http://schemas.microsoft.com/office/drawing/2014/main" id="{F62E9B48-DE69-84D3-B866-B99C061BE0E1}"/>
              </a:ext>
            </a:extLst>
          </p:cNvPr>
          <p:cNvSpPr>
            <a:spLocks noGrp="1"/>
          </p:cNvSpPr>
          <p:nvPr>
            <p:ph idx="1"/>
          </p:nvPr>
        </p:nvSpPr>
        <p:spPr>
          <a:xfrm>
            <a:off x="1420761" y="2679290"/>
            <a:ext cx="9601200" cy="3581400"/>
          </a:xfrm>
        </p:spPr>
        <p:txBody>
          <a:bodyPr/>
          <a:lstStyle/>
          <a:p>
            <a:pPr marL="0" indent="0">
              <a:buNone/>
            </a:pPr>
            <a:r>
              <a:rPr lang="fr-CA" i="1">
                <a:effectLst>
                  <a:outerShdw blurRad="38100" dist="38100" dir="2700000" algn="tl">
                    <a:srgbClr val="000000">
                      <a:alpha val="43137"/>
                    </a:srgbClr>
                  </a:outerShdw>
                </a:effectLst>
              </a:rPr>
              <a:t>Ensuite</a:t>
            </a:r>
            <a:r>
              <a:rPr lang="fr-CA" i="1"/>
              <a:t>, les Jeux Olympiques modernes sont devenus un moteur économique puissant pour les villes hôtes. </a:t>
            </a:r>
            <a:r>
              <a:rPr lang="fr-CA" i="1">
                <a:solidFill>
                  <a:srgbClr val="002060"/>
                </a:solidFill>
              </a:rPr>
              <a:t>Contrairement aux Jeux Olympiques de l’Antiquité, où l’économie locale n’était pas directement influencée par les compétitions, les Jeux actuels entraînent des investissements massifs dans les infrastructures et le tourisme. À titre d’exemple, les Jeux de Tokyo en 2012 ont généré des retombées économiques significatives malgré les défis liés à la pandémie. </a:t>
            </a:r>
            <a:r>
              <a:rPr lang="fr-CA" i="1"/>
              <a:t>Ainsi, bien que les enjeux économiques n’aient pas toujours été au cœur de l’événement, ils sont désormais un aspect central des Jeux Olympiques contemporains.</a:t>
            </a:r>
          </a:p>
        </p:txBody>
      </p:sp>
    </p:spTree>
    <p:extLst>
      <p:ext uri="{BB962C8B-B14F-4D97-AF65-F5344CB8AC3E}">
        <p14:creationId xmlns:p14="http://schemas.microsoft.com/office/powerpoint/2010/main" val="1311109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Opération manuelle 3">
            <a:extLst>
              <a:ext uri="{FF2B5EF4-FFF2-40B4-BE49-F238E27FC236}">
                <a16:creationId xmlns:a16="http://schemas.microsoft.com/office/drawing/2014/main" id="{16D03084-98F5-9117-5E1C-5A94F9873E32}"/>
              </a:ext>
            </a:extLst>
          </p:cNvPr>
          <p:cNvSpPr/>
          <p:nvPr/>
        </p:nvSpPr>
        <p:spPr>
          <a:xfrm rot="10800000">
            <a:off x="2845837" y="348730"/>
            <a:ext cx="6652726" cy="6350650"/>
          </a:xfrm>
          <a:prstGeom prst="flowChartManualOperation">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 name="Titre 1">
            <a:extLst>
              <a:ext uri="{FF2B5EF4-FFF2-40B4-BE49-F238E27FC236}">
                <a16:creationId xmlns:a16="http://schemas.microsoft.com/office/drawing/2014/main" id="{0A0D3C34-6386-056F-5AFC-7684B96FF23F}"/>
              </a:ext>
            </a:extLst>
          </p:cNvPr>
          <p:cNvSpPr>
            <a:spLocks noGrp="1"/>
          </p:cNvSpPr>
          <p:nvPr>
            <p:ph type="title"/>
          </p:nvPr>
        </p:nvSpPr>
        <p:spPr>
          <a:xfrm>
            <a:off x="1371600" y="685800"/>
            <a:ext cx="9601200" cy="1105678"/>
          </a:xfrm>
        </p:spPr>
        <p:txBody>
          <a:bodyPr/>
          <a:lstStyle/>
          <a:p>
            <a:pPr algn="ctr"/>
            <a:r>
              <a:rPr lang="fr-CA"/>
              <a:t>La conclusion</a:t>
            </a:r>
          </a:p>
        </p:txBody>
      </p:sp>
      <p:sp>
        <p:nvSpPr>
          <p:cNvPr id="3" name="Espace réservé du contenu 2">
            <a:extLst>
              <a:ext uri="{FF2B5EF4-FFF2-40B4-BE49-F238E27FC236}">
                <a16:creationId xmlns:a16="http://schemas.microsoft.com/office/drawing/2014/main" id="{660DCE99-E05F-489E-71E6-80704170CA39}"/>
              </a:ext>
            </a:extLst>
          </p:cNvPr>
          <p:cNvSpPr>
            <a:spLocks noGrp="1"/>
          </p:cNvSpPr>
          <p:nvPr>
            <p:ph idx="1"/>
          </p:nvPr>
        </p:nvSpPr>
        <p:spPr>
          <a:xfrm>
            <a:off x="1371600" y="1611518"/>
            <a:ext cx="9601200" cy="4825496"/>
          </a:xfrm>
        </p:spPr>
        <p:txBody>
          <a:bodyPr>
            <a:normAutofit fontScale="92500" lnSpcReduction="10000"/>
          </a:bodyPr>
          <a:lstStyle/>
          <a:p>
            <a:pPr marL="987552" lvl="2" indent="0">
              <a:buNone/>
            </a:pPr>
            <a:endParaRPr lang="fr-CA" sz="2400"/>
          </a:p>
          <a:p>
            <a:pPr marL="457200" indent="-457200">
              <a:buFont typeface="+mj-lt"/>
              <a:buAutoNum type="arabicPeriod"/>
            </a:pPr>
            <a:r>
              <a:rPr lang="fr-CA" sz="2400"/>
              <a:t>Fait un court </a:t>
            </a:r>
            <a:r>
              <a:rPr lang="fr-CA" sz="2400" b="1"/>
              <a:t>rappel</a:t>
            </a:r>
            <a:r>
              <a:rPr lang="fr-CA" sz="2400"/>
              <a:t> des éléments traités (les principales constatations, les lignes de force);</a:t>
            </a:r>
          </a:p>
          <a:p>
            <a:pPr marL="457200" indent="-457200">
              <a:buFont typeface="+mj-lt"/>
              <a:buAutoNum type="arabicPeriod"/>
            </a:pPr>
            <a:r>
              <a:rPr lang="fr-CA" sz="2400"/>
              <a:t>Concorde au sujet posé</a:t>
            </a:r>
            <a:r>
              <a:rPr lang="fr-CA" sz="2400" b="1"/>
              <a:t>;</a:t>
            </a:r>
          </a:p>
          <a:p>
            <a:pPr marL="457200" indent="-457200">
              <a:buFont typeface="+mj-lt"/>
              <a:buAutoNum type="arabicPeriod"/>
            </a:pPr>
            <a:r>
              <a:rPr lang="fr-CA" sz="2400"/>
              <a:t>Termine par une </a:t>
            </a:r>
            <a:r>
              <a:rPr lang="fr-CA" sz="2400" b="1"/>
              <a:t>ouverture</a:t>
            </a:r>
            <a:r>
              <a:rPr lang="fr-CA" sz="2400"/>
              <a:t> du sujet, c’est-à-dire:</a:t>
            </a:r>
          </a:p>
          <a:p>
            <a:pPr lvl="1">
              <a:buFont typeface="Arial" panose="020B0604020202020204" pitchFamily="34" charset="0"/>
              <a:buChar char="•"/>
            </a:pPr>
            <a:r>
              <a:rPr lang="fr-CA" sz="2200" i="0"/>
              <a:t>Une nouvelle réflexion;</a:t>
            </a:r>
          </a:p>
          <a:p>
            <a:pPr lvl="1">
              <a:buFont typeface="Arial" panose="020B0604020202020204" pitchFamily="34" charset="0"/>
              <a:buChar char="•"/>
            </a:pPr>
            <a:r>
              <a:rPr lang="fr-CA" sz="2200" i="0"/>
              <a:t>Le renforcement de certaines idées;</a:t>
            </a:r>
          </a:p>
          <a:p>
            <a:pPr lvl="1">
              <a:buFont typeface="Arial" panose="020B0604020202020204" pitchFamily="34" charset="0"/>
              <a:buChar char="•"/>
            </a:pPr>
            <a:r>
              <a:rPr lang="fr-CA" sz="2200" i="0"/>
              <a:t>Des suggestions de solutions;</a:t>
            </a:r>
          </a:p>
          <a:p>
            <a:pPr lvl="1">
              <a:buFont typeface="Arial" panose="020B0604020202020204" pitchFamily="34" charset="0"/>
              <a:buChar char="•"/>
            </a:pPr>
            <a:r>
              <a:rPr lang="fr-CA" sz="2200" i="0"/>
              <a:t>Une projection dans le futur;</a:t>
            </a:r>
          </a:p>
          <a:p>
            <a:pPr lvl="1">
              <a:buFont typeface="Arial" panose="020B0604020202020204" pitchFamily="34" charset="0"/>
              <a:buChar char="•"/>
            </a:pPr>
            <a:r>
              <a:rPr lang="fr-CA" sz="2200" i="0"/>
              <a:t>De nouvelles questions*.</a:t>
            </a:r>
          </a:p>
          <a:p>
            <a:pPr marL="987552" lvl="2" indent="0">
              <a:buNone/>
            </a:pPr>
            <a:endParaRPr lang="fr-CA" sz="2400"/>
          </a:p>
          <a:p>
            <a:pPr marL="987552" lvl="2" indent="0">
              <a:buNone/>
            </a:pPr>
            <a:r>
              <a:rPr lang="fr-CA" sz="2400"/>
              <a:t>*Attention ! L’ouverture n’est pas une banale question du genre: </a:t>
            </a:r>
            <a:r>
              <a:rPr lang="fr-CA" sz="2400" i="1"/>
              <a:t>« Et vous, qu’en pensez-vous ? »</a:t>
            </a:r>
            <a:r>
              <a:rPr lang="fr-CA"/>
              <a:t>		</a:t>
            </a:r>
          </a:p>
        </p:txBody>
      </p:sp>
    </p:spTree>
    <p:extLst>
      <p:ext uri="{BB962C8B-B14F-4D97-AF65-F5344CB8AC3E}">
        <p14:creationId xmlns:p14="http://schemas.microsoft.com/office/powerpoint/2010/main" val="288984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EDBECE-B857-6BF7-4BEE-87B4043AA3B3}"/>
              </a:ext>
            </a:extLst>
          </p:cNvPr>
          <p:cNvSpPr>
            <a:spLocks noGrp="1"/>
          </p:cNvSpPr>
          <p:nvPr>
            <p:ph type="title"/>
          </p:nvPr>
        </p:nvSpPr>
        <p:spPr/>
        <p:txBody>
          <a:bodyPr/>
          <a:lstStyle/>
          <a:p>
            <a:pPr algn="ctr"/>
            <a:r>
              <a:rPr lang="fr-CA"/>
              <a:t>Comment améliorer cette conclusion ?</a:t>
            </a:r>
          </a:p>
        </p:txBody>
      </p:sp>
      <p:sp>
        <p:nvSpPr>
          <p:cNvPr id="3" name="Espace réservé du contenu 2">
            <a:extLst>
              <a:ext uri="{FF2B5EF4-FFF2-40B4-BE49-F238E27FC236}">
                <a16:creationId xmlns:a16="http://schemas.microsoft.com/office/drawing/2014/main" id="{1F09BFAE-C880-88D6-4281-5EA33E5F3A27}"/>
              </a:ext>
            </a:extLst>
          </p:cNvPr>
          <p:cNvSpPr>
            <a:spLocks noGrp="1"/>
          </p:cNvSpPr>
          <p:nvPr>
            <p:ph idx="1"/>
          </p:nvPr>
        </p:nvSpPr>
        <p:spPr>
          <a:xfrm>
            <a:off x="1371600" y="2286001"/>
            <a:ext cx="9601200" cy="1833716"/>
          </a:xfrm>
        </p:spPr>
        <p:txBody>
          <a:bodyPr>
            <a:normAutofit lnSpcReduction="10000"/>
          </a:bodyPr>
          <a:lstStyle/>
          <a:p>
            <a:pPr marL="0" indent="0">
              <a:buNone/>
            </a:pPr>
            <a:r>
              <a:rPr lang="fr-CA" i="1"/>
              <a:t>	</a:t>
            </a:r>
            <a:r>
              <a:rPr lang="fr-CA" sz="2200" i="1"/>
              <a:t>Les Jeux Olympiques représentent un événement mondial qui, malgré ses bénéfices économiques et son pouvoir de rassemblement, suscite de nombreuses interrogations quant à son impact environnemental et social. Il est donc crucial que leur organisation évolue vers des pratiques plus durables et équitables pour continuer à incarner les valeurs de paix et d’excellence sportive qui leur sont associées. D’après vous, est-ce que cela est possible ?</a:t>
            </a:r>
            <a:endParaRPr lang="fr-CA" sz="2200"/>
          </a:p>
        </p:txBody>
      </p:sp>
      <p:pic>
        <p:nvPicPr>
          <p:cNvPr id="4" name="Image 3">
            <a:extLst>
              <a:ext uri="{FF2B5EF4-FFF2-40B4-BE49-F238E27FC236}">
                <a16:creationId xmlns:a16="http://schemas.microsoft.com/office/drawing/2014/main" id="{3EB75FB3-F361-6D64-4F4F-7B720DE7A1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1174" y="5791279"/>
            <a:ext cx="601626" cy="761841"/>
          </a:xfrm>
          <a:prstGeom prst="rect">
            <a:avLst/>
          </a:prstGeom>
        </p:spPr>
      </p:pic>
      <p:sp>
        <p:nvSpPr>
          <p:cNvPr id="5" name="ZoneTexte 4">
            <a:extLst>
              <a:ext uri="{FF2B5EF4-FFF2-40B4-BE49-F238E27FC236}">
                <a16:creationId xmlns:a16="http://schemas.microsoft.com/office/drawing/2014/main" id="{13D25F17-7A50-B653-A21B-AF9F84B49A89}"/>
              </a:ext>
            </a:extLst>
          </p:cNvPr>
          <p:cNvSpPr txBox="1"/>
          <p:nvPr/>
        </p:nvSpPr>
        <p:spPr>
          <a:xfrm>
            <a:off x="811162" y="2180303"/>
            <a:ext cx="1587909" cy="369332"/>
          </a:xfrm>
          <a:prstGeom prst="rect">
            <a:avLst/>
          </a:prstGeom>
          <a:noFill/>
        </p:spPr>
        <p:txBody>
          <a:bodyPr wrap="square" rtlCol="0">
            <a:spAutoFit/>
          </a:bodyPr>
          <a:lstStyle/>
          <a:p>
            <a:r>
              <a:rPr lang="fr-CA">
                <a:solidFill>
                  <a:srgbClr val="00B050"/>
                </a:solidFill>
              </a:rPr>
              <a:t>Pour conclure, </a:t>
            </a:r>
          </a:p>
        </p:txBody>
      </p:sp>
      <p:sp>
        <p:nvSpPr>
          <p:cNvPr id="6" name="ZoneTexte 5">
            <a:extLst>
              <a:ext uri="{FF2B5EF4-FFF2-40B4-BE49-F238E27FC236}">
                <a16:creationId xmlns:a16="http://schemas.microsoft.com/office/drawing/2014/main" id="{19C45D3A-34B8-7B92-DE6B-B4505983D088}"/>
              </a:ext>
            </a:extLst>
          </p:cNvPr>
          <p:cNvSpPr txBox="1"/>
          <p:nvPr/>
        </p:nvSpPr>
        <p:spPr>
          <a:xfrm>
            <a:off x="1371600" y="4026932"/>
            <a:ext cx="9448800" cy="1200329"/>
          </a:xfrm>
          <a:prstGeom prst="rect">
            <a:avLst/>
          </a:prstGeom>
          <a:noFill/>
        </p:spPr>
        <p:txBody>
          <a:bodyPr wrap="square" rtlCol="0">
            <a:spAutoFit/>
          </a:bodyPr>
          <a:lstStyle/>
          <a:p>
            <a:r>
              <a:rPr lang="fr-CA" i="1">
                <a:solidFill>
                  <a:srgbClr val="00B050"/>
                </a:solidFill>
              </a:rPr>
              <a:t>Toutefois, au-delà des enjeux actuels, il est intéressant de réfléchir à la manière dont ces jeux pourraient se transformer dans les décennies à venir pour répondre aux nouveaux défis mondiaux, notamment ceux liés aux changements climatiques et aux inégalités économiques croissantes.</a:t>
            </a:r>
            <a:endParaRPr lang="fr-CA">
              <a:solidFill>
                <a:srgbClr val="00B050"/>
              </a:solidFill>
            </a:endParaRPr>
          </a:p>
        </p:txBody>
      </p:sp>
      <p:cxnSp>
        <p:nvCxnSpPr>
          <p:cNvPr id="9" name="Connecteur droit 8">
            <a:extLst>
              <a:ext uri="{FF2B5EF4-FFF2-40B4-BE49-F238E27FC236}">
                <a16:creationId xmlns:a16="http://schemas.microsoft.com/office/drawing/2014/main" id="{8C59AF19-0A22-11A2-CA19-74271F11C755}"/>
              </a:ext>
            </a:extLst>
          </p:cNvPr>
          <p:cNvCxnSpPr>
            <a:cxnSpLocks/>
          </p:cNvCxnSpPr>
          <p:nvPr/>
        </p:nvCxnSpPr>
        <p:spPr>
          <a:xfrm>
            <a:off x="4329880" y="3878825"/>
            <a:ext cx="5168081" cy="0"/>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55821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3"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fr-CA"/>
            </a:p>
          </p:txBody>
        </p:sp>
        <p:sp>
          <p:nvSpPr>
            <p:cNvPr id="14"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fr-CA"/>
            </a:p>
          </p:txBody>
        </p:sp>
      </p:grpSp>
      <p:sp useBgFill="1">
        <p:nvSpPr>
          <p:cNvPr id="16" name="Rectangle 15">
            <a:extLst>
              <a:ext uri="{FF2B5EF4-FFF2-40B4-BE49-F238E27FC236}">
                <a16:creationId xmlns:a16="http://schemas.microsoft.com/office/drawing/2014/main" id="{692296C6-28F7-4BD7-9EFB-22A268E3D4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a:extLst>
              <a:ext uri="{FF2B5EF4-FFF2-40B4-BE49-F238E27FC236}">
                <a16:creationId xmlns:a16="http://schemas.microsoft.com/office/drawing/2014/main" id="{CBB17300-EE76-409B-97FE-4836C5093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199584"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fr-CA"/>
          </a:p>
        </p:txBody>
      </p:sp>
      <p:sp>
        <p:nvSpPr>
          <p:cNvPr id="20" name="Freeform 6">
            <a:extLst>
              <a:ext uri="{FF2B5EF4-FFF2-40B4-BE49-F238E27FC236}">
                <a16:creationId xmlns:a16="http://schemas.microsoft.com/office/drawing/2014/main" id="{AEABCDF0-66B8-40A9-98EB-B6837EF185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fr-CA"/>
          </a:p>
        </p:txBody>
      </p:sp>
      <p:pic>
        <p:nvPicPr>
          <p:cNvPr id="7" name="Picture 2">
            <a:hlinkClick r:id="rId2"/>
            <a:extLst>
              <a:ext uri="{FF2B5EF4-FFF2-40B4-BE49-F238E27FC236}">
                <a16:creationId xmlns:a16="http://schemas.microsoft.com/office/drawing/2014/main" id="{A010ED6A-F7F7-5CBA-4ACB-885701DFE61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513442" y="2318104"/>
            <a:ext cx="3267942" cy="1315346"/>
          </a:xfrm>
          <a:prstGeom prst="rect">
            <a:avLst/>
          </a:prstGeom>
          <a:noFill/>
          <a:extLst>
            <a:ext uri="{909E8E84-426E-40DD-AFC4-6F175D3DCCD1}">
              <a14:hiddenFill xmlns:a14="http://schemas.microsoft.com/office/drawing/2010/main">
                <a:solidFill>
                  <a:srgbClr val="FFFFFF"/>
                </a:solidFill>
              </a14:hiddenFill>
            </a:ext>
          </a:extLst>
        </p:spPr>
      </p:pic>
      <p:sp>
        <p:nvSpPr>
          <p:cNvPr id="11" name="Titre 10">
            <a:extLst>
              <a:ext uri="{FF2B5EF4-FFF2-40B4-BE49-F238E27FC236}">
                <a16:creationId xmlns:a16="http://schemas.microsoft.com/office/drawing/2014/main" id="{336F3585-1D98-3897-0059-4C77B34A9262}"/>
              </a:ext>
            </a:extLst>
          </p:cNvPr>
          <p:cNvSpPr>
            <a:spLocks noGrp="1"/>
          </p:cNvSpPr>
          <p:nvPr>
            <p:ph type="title"/>
          </p:nvPr>
        </p:nvSpPr>
        <p:spPr>
          <a:xfrm>
            <a:off x="5607698" y="608805"/>
            <a:ext cx="6428792" cy="6947142"/>
          </a:xfrm>
        </p:spPr>
        <p:txBody>
          <a:bodyPr>
            <a:normAutofit/>
          </a:bodyPr>
          <a:lstStyle/>
          <a:p>
            <a:pPr algn="ctr"/>
            <a:r>
              <a:rPr lang="en-US" sz="3200" b="1" i="0" u="sng" strike="noStrike" cap="all" err="1">
                <a:solidFill>
                  <a:schemeClr val="tx2"/>
                </a:solidFill>
                <a:latin typeface="+mj-lt"/>
                <a:ea typeface="+mj-ea"/>
                <a:cs typeface="+mj-cs"/>
              </a:rPr>
              <a:t>Autres</a:t>
            </a:r>
            <a:r>
              <a:rPr lang="en-US" sz="3200" b="1" i="0" u="sng" strike="noStrike" cap="all">
                <a:solidFill>
                  <a:schemeClr val="tx2"/>
                </a:solidFill>
                <a:latin typeface="+mj-lt"/>
                <a:ea typeface="+mj-ea"/>
                <a:cs typeface="+mj-cs"/>
              </a:rPr>
              <a:t> sites web </a:t>
            </a:r>
            <a:r>
              <a:rPr lang="en-US" sz="3200" b="1" i="0" u="sng" strike="noStrike" cap="all" err="1">
                <a:solidFill>
                  <a:schemeClr val="tx2"/>
                </a:solidFill>
                <a:latin typeface="+mj-lt"/>
                <a:ea typeface="+mj-ea"/>
                <a:cs typeface="+mj-cs"/>
              </a:rPr>
              <a:t>pertinents</a:t>
            </a:r>
            <a:br>
              <a:rPr lang="en-US" sz="2000" b="0" i="0" u="none" strike="noStrike" cap="all">
                <a:solidFill>
                  <a:schemeClr val="tx2"/>
                </a:solidFill>
                <a:latin typeface="+mj-lt"/>
                <a:ea typeface="+mj-ea"/>
                <a:cs typeface="+mj-cs"/>
              </a:rPr>
            </a:br>
            <a:br>
              <a:rPr lang="en-US" sz="2000" b="0" i="0" u="none" strike="noStrike" cap="all">
                <a:solidFill>
                  <a:schemeClr val="tx2"/>
                </a:solidFill>
                <a:latin typeface="+mj-lt"/>
                <a:ea typeface="+mj-ea"/>
                <a:cs typeface="+mj-cs"/>
              </a:rPr>
            </a:br>
            <a:br>
              <a:rPr lang="en-US" sz="2000" b="0" i="0" u="none" strike="noStrike" cap="all">
                <a:solidFill>
                  <a:schemeClr val="tx2"/>
                </a:solidFill>
                <a:latin typeface="+mj-lt"/>
                <a:ea typeface="+mj-ea"/>
                <a:cs typeface="+mj-cs"/>
              </a:rPr>
            </a:br>
            <a:r>
              <a:rPr lang="en-US" sz="2000" b="0" i="0" u="none" strike="noStrike" cap="all" err="1">
                <a:solidFill>
                  <a:schemeClr val="tx2"/>
                </a:solidFill>
                <a:latin typeface="+mj-lt"/>
                <a:ea typeface="+mj-ea"/>
                <a:cs typeface="+mj-cs"/>
              </a:rPr>
              <a:t>TutorieLs</a:t>
            </a:r>
            <a:r>
              <a:rPr lang="en-US" sz="2000" b="0" i="0" u="none" strike="noStrike" cap="all">
                <a:solidFill>
                  <a:schemeClr val="tx2"/>
                </a:solidFill>
                <a:latin typeface="+mj-lt"/>
                <a:ea typeface="+mj-ea"/>
                <a:cs typeface="+mj-cs"/>
              </a:rPr>
              <a:t> </a:t>
            </a:r>
            <a:r>
              <a:rPr lang="en-US" sz="2000" b="0" i="0" u="none" strike="noStrike" cap="all" err="1">
                <a:solidFill>
                  <a:schemeClr val="tx2"/>
                </a:solidFill>
                <a:latin typeface="+mj-lt"/>
                <a:ea typeface="+mj-ea"/>
                <a:cs typeface="+mj-cs"/>
              </a:rPr>
              <a:t>créés</a:t>
            </a:r>
            <a:r>
              <a:rPr lang="en-US" sz="2000" b="0" i="0" u="none" strike="noStrike" cap="all">
                <a:solidFill>
                  <a:schemeClr val="tx2"/>
                </a:solidFill>
                <a:latin typeface="+mj-lt"/>
                <a:ea typeface="+mj-ea"/>
                <a:cs typeface="+mj-cs"/>
              </a:rPr>
              <a:t> par Le </a:t>
            </a:r>
            <a:r>
              <a:rPr lang="en-US" sz="2000" b="0" i="0" u="none" strike="noStrike" cap="all" err="1">
                <a:solidFill>
                  <a:schemeClr val="tx2"/>
                </a:solidFill>
                <a:latin typeface="+mj-lt"/>
                <a:ea typeface="+mj-ea"/>
                <a:cs typeface="+mj-cs"/>
              </a:rPr>
              <a:t>CAFé</a:t>
            </a:r>
            <a:r>
              <a:rPr lang="en-US" sz="2000" b="0" i="0" u="none" strike="noStrike" cap="all">
                <a:solidFill>
                  <a:schemeClr val="tx2"/>
                </a:solidFill>
                <a:latin typeface="+mj-lt"/>
                <a:ea typeface="+mj-ea"/>
                <a:cs typeface="+mj-cs"/>
              </a:rPr>
              <a:t>:</a:t>
            </a:r>
            <a:br>
              <a:rPr lang="en-US" sz="2000" b="0" i="0" u="none" strike="noStrike" cap="all">
                <a:solidFill>
                  <a:schemeClr val="tx2"/>
                </a:solidFill>
                <a:latin typeface="+mj-lt"/>
                <a:ea typeface="+mj-ea"/>
                <a:cs typeface="+mj-cs"/>
              </a:rPr>
            </a:br>
            <a:r>
              <a:rPr lang="en-US" sz="1600" cap="all">
                <a:solidFill>
                  <a:srgbClr val="0070C0"/>
                </a:solidFill>
                <a:hlinkClick r:id="rId4">
                  <a:extLst>
                    <a:ext uri="{A12FA001-AC4F-418D-AE19-62706E023703}">
                      <ahyp:hlinkClr xmlns:ahyp="http://schemas.microsoft.com/office/drawing/2018/hyperlinkcolor" val="tx"/>
                    </a:ext>
                  </a:extLst>
                </a:hlinkClick>
              </a:rPr>
              <a:t>https://uqo.ca/centre-daide-en-francais-ecrit-cafe/tutoriels-en-francais</a:t>
            </a:r>
            <a:br>
              <a:rPr lang="en-US" sz="2000" b="0" i="0" u="none" strike="noStrike" cap="all">
                <a:solidFill>
                  <a:schemeClr val="tx2"/>
                </a:solidFill>
                <a:latin typeface="+mj-lt"/>
                <a:ea typeface="+mj-ea"/>
                <a:cs typeface="+mj-cs"/>
              </a:rPr>
            </a:br>
            <a:br>
              <a:rPr lang="en-US" sz="2000" b="0" i="0" u="none" strike="noStrike" cap="all">
                <a:solidFill>
                  <a:schemeClr val="tx2"/>
                </a:solidFill>
                <a:latin typeface="+mj-lt"/>
                <a:ea typeface="+mj-ea"/>
                <a:cs typeface="+mj-cs"/>
              </a:rPr>
            </a:br>
            <a:br>
              <a:rPr lang="en-US" sz="2000" b="0" i="0" u="none" strike="noStrike" cap="all">
                <a:solidFill>
                  <a:schemeClr val="tx2"/>
                </a:solidFill>
                <a:latin typeface="+mj-lt"/>
                <a:ea typeface="+mj-ea"/>
                <a:cs typeface="+mj-cs"/>
              </a:rPr>
            </a:br>
            <a:r>
              <a:rPr lang="en-US" sz="2000" cap="all">
                <a:solidFill>
                  <a:schemeClr val="tx2"/>
                </a:solidFill>
                <a:latin typeface="+mj-lt"/>
                <a:ea typeface="+mj-ea"/>
                <a:cs typeface="+mj-cs"/>
              </a:rPr>
              <a:t>Guide pour la </a:t>
            </a:r>
            <a:r>
              <a:rPr lang="en-US" sz="2000" cap="all" err="1">
                <a:solidFill>
                  <a:schemeClr val="tx2"/>
                </a:solidFill>
                <a:latin typeface="+mj-lt"/>
                <a:ea typeface="+mj-ea"/>
                <a:cs typeface="+mj-cs"/>
              </a:rPr>
              <a:t>rédaction</a:t>
            </a:r>
            <a:r>
              <a:rPr lang="en-US" sz="2000" cap="all">
                <a:solidFill>
                  <a:schemeClr val="tx2"/>
                </a:solidFill>
                <a:latin typeface="+mj-lt"/>
                <a:ea typeface="+mj-ea"/>
                <a:cs typeface="+mj-cs"/>
              </a:rPr>
              <a:t>: </a:t>
            </a:r>
            <a:br>
              <a:rPr lang="en-US" sz="2000" b="0" i="0" u="none" strike="noStrike" cap="all">
                <a:solidFill>
                  <a:schemeClr val="tx2"/>
                </a:solidFill>
                <a:latin typeface="+mj-lt"/>
                <a:ea typeface="+mj-ea"/>
                <a:cs typeface="+mj-cs"/>
              </a:rPr>
            </a:br>
            <a:r>
              <a:rPr lang="en-US" sz="1600" b="0" i="0" u="none" strike="noStrike" cap="all">
                <a:solidFill>
                  <a:srgbClr val="0070C0"/>
                </a:solidFill>
                <a:latin typeface="+mj-lt"/>
                <a:ea typeface="+mj-ea"/>
                <a:cs typeface="+mj-cs"/>
                <a:hlinkClick r:id="rId5">
                  <a:extLst>
                    <a:ext uri="{A12FA001-AC4F-418D-AE19-62706E023703}">
                      <ahyp:hlinkClr xmlns:ahyp="http://schemas.microsoft.com/office/drawing/2018/hyperlinkcolor" val="tx"/>
                    </a:ext>
                  </a:extLst>
                </a:hlinkClick>
              </a:rPr>
              <a:t>https://www.hec.ca/cfla/francais/document/guide-redaction-travail-cycles.pdf</a:t>
            </a:r>
            <a:br>
              <a:rPr lang="en-US" sz="2000" b="0" i="0" u="none" strike="noStrike" cap="all">
                <a:solidFill>
                  <a:srgbClr val="0070C0"/>
                </a:solidFill>
                <a:latin typeface="+mj-lt"/>
                <a:ea typeface="+mj-ea"/>
                <a:cs typeface="+mj-cs"/>
              </a:rPr>
            </a:br>
            <a:br>
              <a:rPr lang="en-US" sz="2000" b="0" i="0" u="none" strike="noStrike" cap="all">
                <a:solidFill>
                  <a:schemeClr val="tx2"/>
                </a:solidFill>
                <a:latin typeface="+mj-lt"/>
                <a:ea typeface="+mj-ea"/>
                <a:cs typeface="+mj-cs"/>
              </a:rPr>
            </a:br>
            <a:br>
              <a:rPr lang="en-US" sz="2000" b="0" i="0" u="none" strike="noStrike" cap="all">
                <a:solidFill>
                  <a:schemeClr val="tx2"/>
                </a:solidFill>
                <a:latin typeface="+mj-lt"/>
                <a:ea typeface="+mj-ea"/>
                <a:cs typeface="+mj-cs"/>
              </a:rPr>
            </a:br>
            <a:r>
              <a:rPr lang="en-US" sz="2000" cap="all">
                <a:solidFill>
                  <a:schemeClr val="tx2"/>
                </a:solidFill>
                <a:latin typeface="+mj-lt"/>
                <a:ea typeface="+mj-ea"/>
                <a:cs typeface="+mj-cs"/>
              </a:rPr>
              <a:t>Module </a:t>
            </a:r>
            <a:r>
              <a:rPr lang="en-US" sz="2000" cap="all" err="1">
                <a:solidFill>
                  <a:schemeClr val="tx2"/>
                </a:solidFill>
                <a:latin typeface="+mj-lt"/>
                <a:ea typeface="+mj-ea"/>
                <a:cs typeface="+mj-cs"/>
              </a:rPr>
              <a:t>d’autoformation</a:t>
            </a:r>
            <a:r>
              <a:rPr lang="en-US" sz="2000" cap="all">
                <a:solidFill>
                  <a:schemeClr val="tx2"/>
                </a:solidFill>
                <a:latin typeface="+mj-lt"/>
                <a:ea typeface="+mj-ea"/>
                <a:cs typeface="+mj-cs"/>
              </a:rPr>
              <a:t> pour des techniques de </a:t>
            </a:r>
            <a:r>
              <a:rPr lang="en-US" sz="2000" cap="all" err="1">
                <a:solidFill>
                  <a:schemeClr val="tx2"/>
                </a:solidFill>
                <a:latin typeface="+mj-lt"/>
                <a:ea typeface="+mj-ea"/>
                <a:cs typeface="+mj-cs"/>
              </a:rPr>
              <a:t>rédaction</a:t>
            </a:r>
            <a:r>
              <a:rPr lang="en-US" sz="2000" cap="all">
                <a:solidFill>
                  <a:schemeClr val="tx2"/>
                </a:solidFill>
                <a:latin typeface="+mj-lt"/>
                <a:ea typeface="+mj-ea"/>
                <a:cs typeface="+mj-cs"/>
              </a:rPr>
              <a:t>:</a:t>
            </a:r>
            <a:br>
              <a:rPr lang="en-US" sz="2000" b="0" i="0" u="none" strike="noStrike" cap="all">
                <a:solidFill>
                  <a:schemeClr val="tx2"/>
                </a:solidFill>
                <a:latin typeface="+mj-lt"/>
                <a:ea typeface="+mj-ea"/>
                <a:cs typeface="+mj-cs"/>
              </a:rPr>
            </a:br>
            <a:r>
              <a:rPr lang="en-US" sz="1600" b="0" i="0" u="none" strike="noStrike" cap="all">
                <a:solidFill>
                  <a:srgbClr val="0070C0"/>
                </a:solidFill>
                <a:latin typeface="+mj-lt"/>
                <a:ea typeface="+mj-ea"/>
                <a:cs typeface="+mj-cs"/>
                <a:hlinkClick r:id="rId6">
                  <a:extLst>
                    <a:ext uri="{A12FA001-AC4F-418D-AE19-62706E023703}">
                      <ahyp:hlinkClr xmlns:ahyp="http://schemas.microsoft.com/office/drawing/2018/hyperlinkcolor" val="tx"/>
                    </a:ext>
                  </a:extLst>
                </a:hlinkClick>
              </a:rPr>
              <a:t>https://ernest.hec.ca/video/cours/CFLA/valorisation_francais/modules-dautoformation/content/index.html</a:t>
            </a:r>
            <a:br>
              <a:rPr lang="en-US" sz="2000" b="0" i="0" u="none" strike="noStrike" cap="all">
                <a:solidFill>
                  <a:schemeClr val="tx2"/>
                </a:solidFill>
                <a:latin typeface="+mj-lt"/>
                <a:ea typeface="+mj-ea"/>
                <a:cs typeface="+mj-cs"/>
              </a:rPr>
            </a:br>
            <a:br>
              <a:rPr lang="en-US" sz="2000" b="0" i="0" u="none" strike="noStrike" cap="all">
                <a:solidFill>
                  <a:schemeClr val="tx2"/>
                </a:solidFill>
                <a:latin typeface="+mj-lt"/>
                <a:ea typeface="+mj-ea"/>
                <a:cs typeface="+mj-cs"/>
              </a:rPr>
            </a:br>
            <a:br>
              <a:rPr lang="en-US" sz="2000" b="0" i="0" u="none" strike="noStrike" cap="all">
                <a:solidFill>
                  <a:schemeClr val="tx2"/>
                </a:solidFill>
                <a:latin typeface="+mj-lt"/>
                <a:ea typeface="+mj-ea"/>
                <a:cs typeface="+mj-cs"/>
              </a:rPr>
            </a:br>
            <a:r>
              <a:rPr lang="en-US" sz="2000" cap="all">
                <a:solidFill>
                  <a:schemeClr val="tx2"/>
                </a:solidFill>
                <a:latin typeface="+mj-lt"/>
                <a:ea typeface="+mj-ea"/>
                <a:cs typeface="+mj-cs"/>
              </a:rPr>
              <a:t>Capsules </a:t>
            </a:r>
            <a:r>
              <a:rPr lang="en-US" sz="2000" cap="all" err="1">
                <a:solidFill>
                  <a:schemeClr val="tx2"/>
                </a:solidFill>
                <a:latin typeface="+mj-lt"/>
                <a:ea typeface="+mj-ea"/>
                <a:cs typeface="+mj-cs"/>
              </a:rPr>
              <a:t>d’aide</a:t>
            </a:r>
            <a:r>
              <a:rPr lang="en-US" sz="2000" cap="all">
                <a:solidFill>
                  <a:schemeClr val="tx2"/>
                </a:solidFill>
                <a:latin typeface="+mj-lt"/>
                <a:ea typeface="+mj-ea"/>
                <a:cs typeface="+mj-cs"/>
              </a:rPr>
              <a:t> à la </a:t>
            </a:r>
            <a:r>
              <a:rPr lang="en-US" sz="2000" cap="all" err="1">
                <a:solidFill>
                  <a:schemeClr val="tx2"/>
                </a:solidFill>
                <a:latin typeface="+mj-lt"/>
                <a:ea typeface="+mj-ea"/>
                <a:cs typeface="+mj-cs"/>
              </a:rPr>
              <a:t>rédaction</a:t>
            </a:r>
            <a:br>
              <a:rPr lang="en-US" sz="2000" b="0" i="0" u="none" strike="noStrike" cap="all">
                <a:solidFill>
                  <a:schemeClr val="tx2"/>
                </a:solidFill>
                <a:latin typeface="+mj-lt"/>
                <a:ea typeface="+mj-ea"/>
                <a:cs typeface="+mj-cs"/>
              </a:rPr>
            </a:br>
            <a:r>
              <a:rPr lang="en-US" sz="1600" b="0" i="0" u="none" strike="noStrike" cap="all">
                <a:solidFill>
                  <a:srgbClr val="0070C0"/>
                </a:solidFill>
                <a:latin typeface="+mj-lt"/>
                <a:ea typeface="+mj-ea"/>
                <a:cs typeface="+mj-cs"/>
                <a:hlinkClick r:id="rId7">
                  <a:extLst>
                    <a:ext uri="{A12FA001-AC4F-418D-AE19-62706E023703}">
                      <ahyp:hlinkClr xmlns:ahyp="http://schemas.microsoft.com/office/drawing/2018/hyperlinkcolor" val="tx"/>
                    </a:ext>
                  </a:extLst>
                </a:hlinkClick>
              </a:rPr>
              <a:t>http://www.infosphere.uqam.ca/boite-outils/capsules</a:t>
            </a:r>
            <a:br>
              <a:rPr lang="en-US" sz="2000" b="0" i="0" u="none" strike="noStrike" cap="all">
                <a:solidFill>
                  <a:schemeClr val="tx2"/>
                </a:solidFill>
                <a:latin typeface="+mj-lt"/>
                <a:ea typeface="+mj-ea"/>
                <a:cs typeface="+mj-cs"/>
              </a:rPr>
            </a:br>
            <a:br>
              <a:rPr lang="en-US" sz="2000" b="0" i="0" u="none" strike="noStrike" cap="all">
                <a:solidFill>
                  <a:schemeClr val="tx2"/>
                </a:solidFill>
                <a:latin typeface="+mj-lt"/>
                <a:ea typeface="+mj-ea"/>
                <a:cs typeface="+mj-cs"/>
              </a:rPr>
            </a:br>
            <a:br>
              <a:rPr lang="en-US" sz="2000" b="0" i="0" u="none" strike="noStrike" cap="all">
                <a:solidFill>
                  <a:schemeClr val="tx2"/>
                </a:solidFill>
                <a:latin typeface="+mj-lt"/>
                <a:ea typeface="+mj-ea"/>
                <a:cs typeface="+mj-cs"/>
              </a:rPr>
            </a:br>
            <a:br>
              <a:rPr lang="en-US" sz="2000" b="0" i="0" u="none" strike="noStrike" cap="all">
                <a:solidFill>
                  <a:schemeClr val="tx2"/>
                </a:solidFill>
                <a:latin typeface="+mj-lt"/>
                <a:ea typeface="+mj-ea"/>
                <a:cs typeface="+mj-cs"/>
              </a:rPr>
            </a:br>
            <a:endParaRPr lang="fr-CA" sz="2000"/>
          </a:p>
        </p:txBody>
      </p:sp>
      <p:pic>
        <p:nvPicPr>
          <p:cNvPr id="3" name="Image 2">
            <a:extLst>
              <a:ext uri="{FF2B5EF4-FFF2-40B4-BE49-F238E27FC236}">
                <a16:creationId xmlns:a16="http://schemas.microsoft.com/office/drawing/2014/main" id="{46F335FF-5846-127F-379C-0A1D5A537AC4}"/>
              </a:ext>
            </a:extLst>
          </p:cNvPr>
          <p:cNvPicPr>
            <a:picLocks noChangeAspect="1"/>
          </p:cNvPicPr>
          <p:nvPr/>
        </p:nvPicPr>
        <p:blipFill>
          <a:blip r:embed="rId8"/>
          <a:stretch>
            <a:fillRect/>
          </a:stretch>
        </p:blipFill>
        <p:spPr>
          <a:xfrm>
            <a:off x="2404379" y="3739637"/>
            <a:ext cx="1432711" cy="1432711"/>
          </a:xfrm>
          <a:prstGeom prst="rect">
            <a:avLst/>
          </a:prstGeom>
        </p:spPr>
      </p:pic>
    </p:spTree>
    <p:extLst>
      <p:ext uri="{BB962C8B-B14F-4D97-AF65-F5344CB8AC3E}">
        <p14:creationId xmlns:p14="http://schemas.microsoft.com/office/powerpoint/2010/main" val="1820275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7AA4E1-7E79-920F-48B2-CED897DCD1F9}"/>
              </a:ext>
            </a:extLst>
          </p:cNvPr>
          <p:cNvSpPr>
            <a:spLocks noGrp="1"/>
          </p:cNvSpPr>
          <p:nvPr>
            <p:ph type="title"/>
          </p:nvPr>
        </p:nvSpPr>
        <p:spPr/>
        <p:txBody>
          <a:bodyPr/>
          <a:lstStyle/>
          <a:p>
            <a:pPr algn="ctr"/>
            <a:r>
              <a:rPr lang="fr-CA" u="sng"/>
              <a:t>Ordre du jour</a:t>
            </a:r>
          </a:p>
        </p:txBody>
      </p:sp>
      <p:sp>
        <p:nvSpPr>
          <p:cNvPr id="3" name="Espace réservé du contenu 2">
            <a:extLst>
              <a:ext uri="{FF2B5EF4-FFF2-40B4-BE49-F238E27FC236}">
                <a16:creationId xmlns:a16="http://schemas.microsoft.com/office/drawing/2014/main" id="{AAFA2F82-F41A-858E-1A28-9894143467F5}"/>
              </a:ext>
            </a:extLst>
          </p:cNvPr>
          <p:cNvSpPr>
            <a:spLocks noGrp="1"/>
          </p:cNvSpPr>
          <p:nvPr>
            <p:ph idx="1"/>
          </p:nvPr>
        </p:nvSpPr>
        <p:spPr/>
        <p:txBody>
          <a:bodyPr>
            <a:normAutofit/>
          </a:bodyPr>
          <a:lstStyle/>
          <a:p>
            <a:pPr>
              <a:buFont typeface="Wingdings" panose="05000000000000000000" pitchFamily="2" charset="2"/>
              <a:buChar char="§"/>
            </a:pPr>
            <a:r>
              <a:rPr lang="fr-CA" sz="4400"/>
              <a:t>L’introduction</a:t>
            </a:r>
          </a:p>
          <a:p>
            <a:pPr>
              <a:buFont typeface="Wingdings" panose="05000000000000000000" pitchFamily="2" charset="2"/>
              <a:buChar char="§"/>
            </a:pPr>
            <a:r>
              <a:rPr lang="fr-CA" sz="4400"/>
              <a:t>Le développement et l’organisation en paragraphes </a:t>
            </a:r>
          </a:p>
          <a:p>
            <a:pPr>
              <a:buFont typeface="Wingdings" panose="05000000000000000000" pitchFamily="2" charset="2"/>
              <a:buChar char="§"/>
            </a:pPr>
            <a:r>
              <a:rPr lang="fr-CA" sz="4400"/>
              <a:t>La conclusion</a:t>
            </a:r>
          </a:p>
          <a:p>
            <a:pPr marL="0" indent="0">
              <a:buNone/>
            </a:pPr>
            <a:endParaRPr lang="fr-CA" sz="4400"/>
          </a:p>
        </p:txBody>
      </p:sp>
    </p:spTree>
    <p:extLst>
      <p:ext uri="{BB962C8B-B14F-4D97-AF65-F5344CB8AC3E}">
        <p14:creationId xmlns:p14="http://schemas.microsoft.com/office/powerpoint/2010/main" val="3499444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0627EB-A66C-DA76-E7B3-D33F46506794}"/>
              </a:ext>
            </a:extLst>
          </p:cNvPr>
          <p:cNvSpPr>
            <a:spLocks noGrp="1"/>
          </p:cNvSpPr>
          <p:nvPr>
            <p:ph type="title"/>
          </p:nvPr>
        </p:nvSpPr>
        <p:spPr>
          <a:xfrm>
            <a:off x="1267484" y="688063"/>
            <a:ext cx="10167042" cy="1240325"/>
          </a:xfrm>
        </p:spPr>
        <p:txBody>
          <a:bodyPr>
            <a:noAutofit/>
          </a:bodyPr>
          <a:lstStyle/>
          <a:p>
            <a:r>
              <a:rPr lang="fr-CA" sz="3600"/>
              <a:t>Comment débuter la rédaction de votre texte ? </a:t>
            </a:r>
            <a:br>
              <a:rPr lang="fr-CA" sz="3600"/>
            </a:br>
            <a:r>
              <a:rPr lang="fr-CA" sz="3600"/>
              <a:t>Quelles sont vos stratégies ?</a:t>
            </a:r>
          </a:p>
        </p:txBody>
      </p:sp>
      <p:sp>
        <p:nvSpPr>
          <p:cNvPr id="3" name="ZoneTexte 2">
            <a:extLst>
              <a:ext uri="{FF2B5EF4-FFF2-40B4-BE49-F238E27FC236}">
                <a16:creationId xmlns:a16="http://schemas.microsoft.com/office/drawing/2014/main" id="{82830523-A662-3FEF-4501-567FD6D16DE2}"/>
              </a:ext>
            </a:extLst>
          </p:cNvPr>
          <p:cNvSpPr txBox="1"/>
          <p:nvPr/>
        </p:nvSpPr>
        <p:spPr>
          <a:xfrm>
            <a:off x="1086416" y="5657671"/>
            <a:ext cx="10348110" cy="1477328"/>
          </a:xfrm>
          <a:prstGeom prst="rect">
            <a:avLst/>
          </a:prstGeom>
          <a:noFill/>
        </p:spPr>
        <p:txBody>
          <a:bodyPr wrap="square" rtlCol="0">
            <a:spAutoFit/>
          </a:bodyPr>
          <a:lstStyle/>
          <a:p>
            <a:pPr algn="ctr"/>
            <a:r>
              <a:rPr lang="fr-CA"/>
              <a:t>Vous avez de la difficulté à commencer un travail? Inscrivez-vous à l’atelier suivant:</a:t>
            </a:r>
          </a:p>
          <a:p>
            <a:pPr algn="ctr"/>
            <a:r>
              <a:rPr lang="fr-CA" b="1" i="0">
                <a:solidFill>
                  <a:srgbClr val="0070C0"/>
                </a:solidFill>
                <a:effectLst/>
                <a:latin typeface="Raleway" pitchFamily="2" charset="0"/>
                <a:hlinkClick r:id="rId2">
                  <a:extLst>
                    <a:ext uri="{A12FA001-AC4F-418D-AE19-62706E023703}">
                      <ahyp:hlinkClr xmlns:ahyp="http://schemas.microsoft.com/office/drawing/2018/hyperlinkcolor" val="tx"/>
                    </a:ext>
                  </a:extLst>
                </a:hlinkClick>
              </a:rPr>
              <a:t>Comprendre le syndrome de la page blanche</a:t>
            </a:r>
            <a:endParaRPr lang="fr-CA" b="1" i="0">
              <a:solidFill>
                <a:srgbClr val="0070C0"/>
              </a:solidFill>
              <a:effectLst/>
              <a:latin typeface="Raleway" pitchFamily="2" charset="0"/>
            </a:endParaRPr>
          </a:p>
          <a:p>
            <a:pPr algn="ctr"/>
            <a:r>
              <a:rPr lang="fr-CA" b="0" i="0">
                <a:solidFill>
                  <a:srgbClr val="000000"/>
                </a:solidFill>
                <a:effectLst/>
                <a:latin typeface="Raleway" pitchFamily="2" charset="0"/>
              </a:rPr>
              <a:t>10 octobre 11h40 à 12h20</a:t>
            </a:r>
          </a:p>
          <a:p>
            <a:pPr algn="l"/>
            <a:endParaRPr lang="fr-CA" b="1" i="0">
              <a:solidFill>
                <a:srgbClr val="333333"/>
              </a:solidFill>
              <a:effectLst/>
              <a:latin typeface="Raleway" pitchFamily="2" charset="0"/>
            </a:endParaRPr>
          </a:p>
          <a:p>
            <a:r>
              <a:rPr lang="fr-CA"/>
              <a:t> </a:t>
            </a:r>
          </a:p>
        </p:txBody>
      </p:sp>
      <p:sp>
        <p:nvSpPr>
          <p:cNvPr id="5" name="ZoneTexte 4">
            <a:extLst>
              <a:ext uri="{FF2B5EF4-FFF2-40B4-BE49-F238E27FC236}">
                <a16:creationId xmlns:a16="http://schemas.microsoft.com/office/drawing/2014/main" id="{53DF4CFA-7BBD-47B9-2937-2571B21753F3}"/>
              </a:ext>
            </a:extLst>
          </p:cNvPr>
          <p:cNvSpPr txBox="1"/>
          <p:nvPr/>
        </p:nvSpPr>
        <p:spPr>
          <a:xfrm>
            <a:off x="2010033" y="2236570"/>
            <a:ext cx="2234907" cy="461665"/>
          </a:xfrm>
          <a:prstGeom prst="rect">
            <a:avLst/>
          </a:prstGeom>
          <a:noFill/>
        </p:spPr>
        <p:txBody>
          <a:bodyPr wrap="none" rtlCol="0">
            <a:spAutoFit/>
          </a:bodyPr>
          <a:lstStyle/>
          <a:p>
            <a:r>
              <a:rPr lang="fr-CA" sz="2400"/>
              <a:t>Rédiger un plan</a:t>
            </a:r>
          </a:p>
        </p:txBody>
      </p:sp>
      <p:sp>
        <p:nvSpPr>
          <p:cNvPr id="7" name="ZoneTexte 6">
            <a:extLst>
              <a:ext uri="{FF2B5EF4-FFF2-40B4-BE49-F238E27FC236}">
                <a16:creationId xmlns:a16="http://schemas.microsoft.com/office/drawing/2014/main" id="{E97211E5-F3E7-9DF9-A58E-360EFF241025}"/>
              </a:ext>
            </a:extLst>
          </p:cNvPr>
          <p:cNvSpPr txBox="1"/>
          <p:nvPr/>
        </p:nvSpPr>
        <p:spPr>
          <a:xfrm>
            <a:off x="2010033" y="3177273"/>
            <a:ext cx="3456395" cy="461665"/>
          </a:xfrm>
          <a:prstGeom prst="rect">
            <a:avLst/>
          </a:prstGeom>
          <a:noFill/>
        </p:spPr>
        <p:txBody>
          <a:bodyPr wrap="none" rtlCol="0">
            <a:spAutoFit/>
          </a:bodyPr>
          <a:lstStyle/>
          <a:p>
            <a:r>
              <a:rPr lang="fr-CA" sz="2400"/>
              <a:t>Écrire un remue-méninge</a:t>
            </a:r>
          </a:p>
        </p:txBody>
      </p:sp>
      <p:sp>
        <p:nvSpPr>
          <p:cNvPr id="8" name="ZoneTexte 7">
            <a:extLst>
              <a:ext uri="{FF2B5EF4-FFF2-40B4-BE49-F238E27FC236}">
                <a16:creationId xmlns:a16="http://schemas.microsoft.com/office/drawing/2014/main" id="{11989B2B-19D6-932C-5A90-8353F8482CA0}"/>
              </a:ext>
            </a:extLst>
          </p:cNvPr>
          <p:cNvSpPr txBox="1"/>
          <p:nvPr/>
        </p:nvSpPr>
        <p:spPr>
          <a:xfrm>
            <a:off x="2010033" y="4055626"/>
            <a:ext cx="2066143" cy="461665"/>
          </a:xfrm>
          <a:prstGeom prst="rect">
            <a:avLst/>
          </a:prstGeom>
          <a:noFill/>
        </p:spPr>
        <p:txBody>
          <a:bodyPr wrap="none" rtlCol="0">
            <a:spAutoFit/>
          </a:bodyPr>
          <a:lstStyle/>
          <a:p>
            <a:r>
              <a:rPr lang="fr-CA" sz="2400"/>
              <a:t>Créer une liste</a:t>
            </a:r>
          </a:p>
        </p:txBody>
      </p:sp>
      <p:sp>
        <p:nvSpPr>
          <p:cNvPr id="9" name="ZoneTexte 8">
            <a:extLst>
              <a:ext uri="{FF2B5EF4-FFF2-40B4-BE49-F238E27FC236}">
                <a16:creationId xmlns:a16="http://schemas.microsoft.com/office/drawing/2014/main" id="{E5C4F69F-7436-DC3A-51C4-14719150DD86}"/>
              </a:ext>
            </a:extLst>
          </p:cNvPr>
          <p:cNvSpPr txBox="1"/>
          <p:nvPr/>
        </p:nvSpPr>
        <p:spPr>
          <a:xfrm>
            <a:off x="6260471" y="2312770"/>
            <a:ext cx="3920304" cy="461665"/>
          </a:xfrm>
          <a:prstGeom prst="rect">
            <a:avLst/>
          </a:prstGeom>
          <a:noFill/>
        </p:spPr>
        <p:txBody>
          <a:bodyPr wrap="none" rtlCol="0">
            <a:spAutoFit/>
          </a:bodyPr>
          <a:lstStyle/>
          <a:p>
            <a:r>
              <a:rPr lang="fr-CA" sz="2400"/>
              <a:t>Rechercher des informations</a:t>
            </a:r>
          </a:p>
        </p:txBody>
      </p:sp>
      <p:sp>
        <p:nvSpPr>
          <p:cNvPr id="10" name="ZoneTexte 9">
            <a:extLst>
              <a:ext uri="{FF2B5EF4-FFF2-40B4-BE49-F238E27FC236}">
                <a16:creationId xmlns:a16="http://schemas.microsoft.com/office/drawing/2014/main" id="{6202DC2D-D9D8-E5DA-B9DD-76EF7C2AD3F3}"/>
              </a:ext>
            </a:extLst>
          </p:cNvPr>
          <p:cNvSpPr txBox="1"/>
          <p:nvPr/>
        </p:nvSpPr>
        <p:spPr>
          <a:xfrm>
            <a:off x="6272974" y="3173074"/>
            <a:ext cx="2717988" cy="461665"/>
          </a:xfrm>
          <a:prstGeom prst="rect">
            <a:avLst/>
          </a:prstGeom>
          <a:noFill/>
        </p:spPr>
        <p:txBody>
          <a:bodyPr wrap="none" rtlCol="0">
            <a:spAutoFit/>
          </a:bodyPr>
          <a:lstStyle/>
          <a:p>
            <a:r>
              <a:rPr lang="fr-CA" sz="2400"/>
              <a:t>Formuler une thèse</a:t>
            </a:r>
          </a:p>
        </p:txBody>
      </p:sp>
      <p:sp>
        <p:nvSpPr>
          <p:cNvPr id="11" name="ZoneTexte 10">
            <a:extLst>
              <a:ext uri="{FF2B5EF4-FFF2-40B4-BE49-F238E27FC236}">
                <a16:creationId xmlns:a16="http://schemas.microsoft.com/office/drawing/2014/main" id="{3066E2DB-CF16-5223-A339-5DDFECB2EF3A}"/>
              </a:ext>
            </a:extLst>
          </p:cNvPr>
          <p:cNvSpPr txBox="1"/>
          <p:nvPr/>
        </p:nvSpPr>
        <p:spPr>
          <a:xfrm>
            <a:off x="6260471" y="4055625"/>
            <a:ext cx="5460982" cy="461665"/>
          </a:xfrm>
          <a:prstGeom prst="rect">
            <a:avLst/>
          </a:prstGeom>
          <a:noFill/>
        </p:spPr>
        <p:txBody>
          <a:bodyPr wrap="none" rtlCol="0">
            <a:spAutoFit/>
          </a:bodyPr>
          <a:lstStyle/>
          <a:p>
            <a:r>
              <a:rPr lang="fr-CA" sz="2400"/>
              <a:t>Lire les consignes et exigences du travail</a:t>
            </a:r>
          </a:p>
        </p:txBody>
      </p:sp>
    </p:spTree>
    <p:extLst>
      <p:ext uri="{BB962C8B-B14F-4D97-AF65-F5344CB8AC3E}">
        <p14:creationId xmlns:p14="http://schemas.microsoft.com/office/powerpoint/2010/main" val="3235167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Opération manuelle 3">
            <a:extLst>
              <a:ext uri="{FF2B5EF4-FFF2-40B4-BE49-F238E27FC236}">
                <a16:creationId xmlns:a16="http://schemas.microsoft.com/office/drawing/2014/main" id="{9FBBDF27-9463-6D31-0C29-DA5A2589DF58}"/>
              </a:ext>
            </a:extLst>
          </p:cNvPr>
          <p:cNvSpPr/>
          <p:nvPr/>
        </p:nvSpPr>
        <p:spPr>
          <a:xfrm>
            <a:off x="2724539" y="367391"/>
            <a:ext cx="6652726" cy="6350650"/>
          </a:xfrm>
          <a:prstGeom prst="flowChartManualOperation">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 name="Titre 1">
            <a:extLst>
              <a:ext uri="{FF2B5EF4-FFF2-40B4-BE49-F238E27FC236}">
                <a16:creationId xmlns:a16="http://schemas.microsoft.com/office/drawing/2014/main" id="{610791CA-16AE-F902-41D9-94D11ACB3C16}"/>
              </a:ext>
            </a:extLst>
          </p:cNvPr>
          <p:cNvSpPr>
            <a:spLocks noGrp="1"/>
          </p:cNvSpPr>
          <p:nvPr>
            <p:ph type="title"/>
          </p:nvPr>
        </p:nvSpPr>
        <p:spPr>
          <a:xfrm>
            <a:off x="1295400" y="367391"/>
            <a:ext cx="9601200" cy="1485900"/>
          </a:xfrm>
        </p:spPr>
        <p:txBody>
          <a:bodyPr/>
          <a:lstStyle/>
          <a:p>
            <a:pPr algn="ctr"/>
            <a:r>
              <a:rPr lang="fr-CA"/>
              <a:t>L’introduction</a:t>
            </a:r>
          </a:p>
        </p:txBody>
      </p:sp>
      <p:sp>
        <p:nvSpPr>
          <p:cNvPr id="3" name="Espace réservé du contenu 2">
            <a:extLst>
              <a:ext uri="{FF2B5EF4-FFF2-40B4-BE49-F238E27FC236}">
                <a16:creationId xmlns:a16="http://schemas.microsoft.com/office/drawing/2014/main" id="{AB6D4F1B-5C2D-124D-9B32-8517AF0D4002}"/>
              </a:ext>
            </a:extLst>
          </p:cNvPr>
          <p:cNvSpPr>
            <a:spLocks noGrp="1"/>
          </p:cNvSpPr>
          <p:nvPr>
            <p:ph idx="1"/>
          </p:nvPr>
        </p:nvSpPr>
        <p:spPr>
          <a:xfrm>
            <a:off x="1295400" y="1228141"/>
            <a:ext cx="10210800" cy="5489900"/>
          </a:xfrm>
        </p:spPr>
        <p:txBody>
          <a:bodyPr>
            <a:normAutofit/>
          </a:bodyPr>
          <a:lstStyle/>
          <a:p>
            <a:pPr marL="0" indent="0">
              <a:buNone/>
            </a:pPr>
            <a:r>
              <a:rPr lang="fr-CA" sz="3200" u="sng">
                <a:solidFill>
                  <a:schemeClr val="tx1"/>
                </a:solidFill>
              </a:rPr>
              <a:t>Sujet amené</a:t>
            </a:r>
            <a:r>
              <a:rPr lang="fr-CA" sz="3200"/>
              <a:t>: suscite l’intérêt du lecteur, situe le texte dans un contexte plus général (préambule).</a:t>
            </a:r>
          </a:p>
          <a:p>
            <a:pPr marL="0" indent="0">
              <a:buNone/>
            </a:pPr>
            <a:endParaRPr lang="fr-CA" sz="3200"/>
          </a:p>
          <a:p>
            <a:pPr marL="0" indent="0">
              <a:buNone/>
            </a:pPr>
            <a:r>
              <a:rPr kumimoji="0" lang="fr-CA" sz="3200" b="0" u="sng" strike="noStrike" kern="1200" cap="none" spc="0" normalizeH="0" baseline="0" noProof="0">
                <a:ln>
                  <a:noFill/>
                </a:ln>
                <a:solidFill>
                  <a:schemeClr val="tx1"/>
                </a:solidFill>
                <a:effectLst/>
                <a:uLnTx/>
                <a:uFillTx/>
                <a:latin typeface="Franklin Gothic Book" panose="020B0503020102020204"/>
                <a:ea typeface="+mj-ea"/>
                <a:cs typeface="+mj-cs"/>
              </a:rPr>
              <a:t>Sujet posé </a:t>
            </a:r>
            <a:r>
              <a:rPr lang="fr-CA" sz="3200"/>
              <a:t>: présente le sujet traité et l’orientation choisie, l’idée directrice.</a:t>
            </a:r>
          </a:p>
          <a:p>
            <a:pPr lvl="4">
              <a:buFont typeface="Wingdings" panose="05000000000000000000" pitchFamily="2" charset="2"/>
              <a:buChar char="Ø"/>
            </a:pPr>
            <a:r>
              <a:rPr lang="fr-CA" sz="2800"/>
              <a:t>Le sujet posé peut être écrit dans une forme interrogative ou déclarative.</a:t>
            </a:r>
          </a:p>
          <a:p>
            <a:pPr lvl="4">
              <a:buFont typeface="Wingdings" panose="05000000000000000000" pitchFamily="2" charset="2"/>
              <a:buChar char="Ø"/>
            </a:pPr>
            <a:endParaRPr lang="fr-CA" sz="3200"/>
          </a:p>
          <a:p>
            <a:pPr marL="0" indent="0">
              <a:buNone/>
            </a:pPr>
            <a:r>
              <a:rPr lang="fr-CA" sz="3200" u="sng">
                <a:solidFill>
                  <a:schemeClr val="tx1"/>
                </a:solidFill>
              </a:rPr>
              <a:t>Sujet divisé </a:t>
            </a:r>
            <a:r>
              <a:rPr lang="fr-CA" sz="3200"/>
              <a:t>: annonce les idées principales et la démarche utilisée pour exposer le sujet.</a:t>
            </a:r>
          </a:p>
          <a:p>
            <a:pPr marL="0" indent="0">
              <a:buNone/>
            </a:pPr>
            <a:endParaRPr lang="fr-CA" sz="3200"/>
          </a:p>
          <a:p>
            <a:pPr marL="0" indent="0">
              <a:buNone/>
            </a:pPr>
            <a:endParaRPr lang="fr-CA" sz="3200"/>
          </a:p>
          <a:p>
            <a:pPr marL="0" indent="0">
              <a:buNone/>
            </a:pPr>
            <a:endParaRPr lang="fr-CA" sz="3200"/>
          </a:p>
          <a:p>
            <a:pPr marL="0" indent="0">
              <a:buNone/>
            </a:pPr>
            <a:endParaRPr lang="fr-CA" sz="3200"/>
          </a:p>
          <a:p>
            <a:pPr marL="0" indent="0">
              <a:buNone/>
            </a:pPr>
            <a:endParaRPr lang="fr-CA" sz="3200"/>
          </a:p>
        </p:txBody>
      </p:sp>
    </p:spTree>
    <p:extLst>
      <p:ext uri="{BB962C8B-B14F-4D97-AF65-F5344CB8AC3E}">
        <p14:creationId xmlns:p14="http://schemas.microsoft.com/office/powerpoint/2010/main" val="1277299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06EC88D-A658-C8BE-0640-F70729BA0DD2}"/>
              </a:ext>
            </a:extLst>
          </p:cNvPr>
          <p:cNvSpPr>
            <a:spLocks noGrp="1"/>
          </p:cNvSpPr>
          <p:nvPr>
            <p:ph idx="1"/>
          </p:nvPr>
        </p:nvSpPr>
        <p:spPr>
          <a:xfrm>
            <a:off x="1371599" y="326571"/>
            <a:ext cx="10205207" cy="6046237"/>
          </a:xfrm>
        </p:spPr>
        <p:txBody>
          <a:bodyPr>
            <a:normAutofit fontScale="77500" lnSpcReduction="20000"/>
          </a:bodyPr>
          <a:lstStyle/>
          <a:p>
            <a:pPr marL="0" indent="0" algn="ctr">
              <a:buNone/>
            </a:pPr>
            <a:endParaRPr lang="fr-CA" sz="4400"/>
          </a:p>
          <a:p>
            <a:pPr marL="0" indent="0" algn="ctr">
              <a:buNone/>
            </a:pPr>
            <a:r>
              <a:rPr lang="fr-CA" sz="4400"/>
              <a:t>Pourquoi rédiger un sujet amené ?</a:t>
            </a:r>
          </a:p>
          <a:p>
            <a:pPr marL="0" indent="0" algn="ctr">
              <a:buNone/>
            </a:pPr>
            <a:r>
              <a:rPr lang="fr-CA" sz="3000"/>
              <a:t>Pour provoquer l’intérêt du lecteur et présenter le sujet du travail dans un contexte plus large. </a:t>
            </a:r>
          </a:p>
          <a:p>
            <a:pPr marL="0" indent="0" algn="ctr">
              <a:buNone/>
            </a:pPr>
            <a:endParaRPr lang="fr-CA" sz="3000"/>
          </a:p>
          <a:p>
            <a:pPr marL="0" indent="0">
              <a:buNone/>
            </a:pPr>
            <a:r>
              <a:rPr lang="fr-CA" sz="2400" u="sng"/>
              <a:t>Selon le type de travail, vous pouvez commencer avec:</a:t>
            </a:r>
          </a:p>
          <a:p>
            <a:pPr marL="0" indent="0">
              <a:buNone/>
            </a:pPr>
            <a:endParaRPr lang="fr-CA" sz="2400" u="sng"/>
          </a:p>
          <a:p>
            <a:r>
              <a:rPr lang="fr-CA" sz="2400"/>
              <a:t>La citation d’un expert; </a:t>
            </a:r>
          </a:p>
          <a:p>
            <a:r>
              <a:rPr lang="fr-CA" sz="2400"/>
              <a:t>La présentation d’une recherche; </a:t>
            </a:r>
          </a:p>
          <a:p>
            <a:r>
              <a:rPr lang="fr-CA" sz="2400"/>
              <a:t>Une anecdote d’une expérience personnelle </a:t>
            </a:r>
            <a:r>
              <a:rPr kumimoji="0" lang="fr-CA" sz="1600" b="0" i="0" u="none" strike="noStrike" kern="1200" cap="none" spc="0" normalizeH="0" baseline="0" noProof="0">
                <a:ln>
                  <a:noFill/>
                </a:ln>
                <a:solidFill>
                  <a:srgbClr val="191B0E"/>
                </a:solidFill>
                <a:effectLst/>
                <a:uLnTx/>
                <a:uFillTx/>
                <a:latin typeface="Franklin Gothic Book" panose="020B0503020102020204"/>
                <a:ea typeface="+mn-ea"/>
                <a:cs typeface="+mn-cs"/>
              </a:rPr>
              <a:t>(rédaction d’un travail personnel)</a:t>
            </a:r>
            <a:r>
              <a:rPr kumimoji="0" lang="fr-CA" sz="2400" b="0" i="0" u="none" strike="noStrike" kern="1200" cap="none" spc="0" normalizeH="0" baseline="0" noProof="0">
                <a:ln>
                  <a:noFill/>
                </a:ln>
                <a:solidFill>
                  <a:srgbClr val="191B0E"/>
                </a:solidFill>
                <a:effectLst/>
                <a:uLnTx/>
                <a:uFillTx/>
                <a:latin typeface="Franklin Gothic Book" panose="020B0503020102020204"/>
                <a:ea typeface="+mn-ea"/>
                <a:cs typeface="+mn-cs"/>
              </a:rPr>
              <a:t>;</a:t>
            </a:r>
            <a:endParaRPr lang="fr-CA" sz="2400"/>
          </a:p>
          <a:p>
            <a:r>
              <a:rPr lang="fr-CA" sz="2400"/>
              <a:t>Une mise en contexte historique </a:t>
            </a:r>
            <a:r>
              <a:rPr lang="fr-CA" sz="1700"/>
              <a:t>(voir exemple suivant); </a:t>
            </a:r>
            <a:r>
              <a:rPr lang="fr-CA" sz="2400"/>
              <a:t> </a:t>
            </a:r>
          </a:p>
          <a:p>
            <a:r>
              <a:rPr lang="fr-CA" sz="2400"/>
              <a:t>Une fausse idée sur le sujet à laquelle vous allez vous attaquer </a:t>
            </a:r>
            <a:r>
              <a:rPr lang="fr-CA" sz="1700"/>
              <a:t>(rédaction d’un essai, d’un texte d’opinion).</a:t>
            </a:r>
          </a:p>
          <a:p>
            <a:pPr marL="0" indent="0">
              <a:buNone/>
            </a:pPr>
            <a:endParaRPr lang="fr-CA" sz="2400"/>
          </a:p>
          <a:p>
            <a:pPr marL="0" indent="0">
              <a:buNone/>
            </a:pPr>
            <a:endParaRPr lang="fr-CA" sz="2400"/>
          </a:p>
          <a:p>
            <a:pPr marL="0" indent="0">
              <a:buNone/>
            </a:pPr>
            <a:r>
              <a:rPr lang="fr-CA" sz="1800" b="0" i="0" u="none" strike="noStrike" baseline="0">
                <a:solidFill>
                  <a:srgbClr val="000000"/>
                </a:solidFill>
                <a:latin typeface="Corbel" panose="020B0503020204020204" pitchFamily="34" charset="0"/>
              </a:rPr>
              <a:t>Source: </a:t>
            </a:r>
            <a:r>
              <a:rPr lang="fr-CA" sz="1800" b="0" i="0" u="none" strike="noStrike" baseline="0">
                <a:solidFill>
                  <a:srgbClr val="0070C0"/>
                </a:solidFill>
                <a:latin typeface="Corbel" panose="020B0503020204020204" pitchFamily="34" charset="0"/>
                <a:hlinkClick r:id="rId2">
                  <a:extLst>
                    <a:ext uri="{A12FA001-AC4F-418D-AE19-62706E023703}">
                      <ahyp:hlinkClr xmlns:ahyp="http://schemas.microsoft.com/office/drawing/2018/hyperlinkcolor" val="tx"/>
                    </a:ext>
                  </a:extLst>
                </a:hlinkClick>
              </a:rPr>
              <a:t>https://ernest.hec.ca/video//cours/CFLA/valorisation_francais/rediger-lintroduction-dun-texte-court/content/index.html#/</a:t>
            </a:r>
            <a:endParaRPr lang="fr-CA" sz="1800" b="0" i="0" u="none" strike="noStrike" baseline="0">
              <a:solidFill>
                <a:srgbClr val="0070C0"/>
              </a:solidFill>
              <a:latin typeface="Corbel" panose="020B0503020204020204" pitchFamily="34" charset="0"/>
            </a:endParaRPr>
          </a:p>
          <a:p>
            <a:pPr marL="0" indent="0">
              <a:buNone/>
            </a:pPr>
            <a:endParaRPr lang="fr-CA" sz="2400"/>
          </a:p>
          <a:p>
            <a:pPr marL="0" indent="0">
              <a:buNone/>
            </a:pPr>
            <a:endParaRPr lang="fr-CA" sz="2400"/>
          </a:p>
          <a:p>
            <a:pPr marL="0" indent="0">
              <a:buNone/>
            </a:pPr>
            <a:endParaRPr lang="fr-CA"/>
          </a:p>
        </p:txBody>
      </p:sp>
    </p:spTree>
    <p:extLst>
      <p:ext uri="{BB962C8B-B14F-4D97-AF65-F5344CB8AC3E}">
        <p14:creationId xmlns:p14="http://schemas.microsoft.com/office/powerpoint/2010/main" val="24578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C3C5EE-1882-DA7E-6A28-34D191A06DBB}"/>
              </a:ext>
            </a:extLst>
          </p:cNvPr>
          <p:cNvSpPr>
            <a:spLocks noGrp="1"/>
          </p:cNvSpPr>
          <p:nvPr>
            <p:ph type="title"/>
          </p:nvPr>
        </p:nvSpPr>
        <p:spPr>
          <a:xfrm>
            <a:off x="1371600" y="685800"/>
            <a:ext cx="9601200" cy="943824"/>
          </a:xfrm>
        </p:spPr>
        <p:txBody>
          <a:bodyPr>
            <a:normAutofit fontScale="90000"/>
          </a:bodyPr>
          <a:lstStyle/>
          <a:p>
            <a:r>
              <a:rPr lang="fr-CA"/>
              <a:t>Quelques exemples pour capter l’intérêt du lecteur:</a:t>
            </a:r>
          </a:p>
        </p:txBody>
      </p:sp>
      <p:sp>
        <p:nvSpPr>
          <p:cNvPr id="3" name="Espace réservé du contenu 2">
            <a:extLst>
              <a:ext uri="{FF2B5EF4-FFF2-40B4-BE49-F238E27FC236}">
                <a16:creationId xmlns:a16="http://schemas.microsoft.com/office/drawing/2014/main" id="{58B83593-6034-2C8E-CF7B-D3EC64F81BB8}"/>
              </a:ext>
            </a:extLst>
          </p:cNvPr>
          <p:cNvSpPr>
            <a:spLocks noGrp="1"/>
          </p:cNvSpPr>
          <p:nvPr>
            <p:ph idx="1"/>
          </p:nvPr>
        </p:nvSpPr>
        <p:spPr>
          <a:xfrm>
            <a:off x="1371600" y="2285999"/>
            <a:ext cx="9601200" cy="3997105"/>
          </a:xfrm>
        </p:spPr>
        <p:txBody>
          <a:bodyPr>
            <a:normAutofit lnSpcReduction="10000"/>
          </a:bodyPr>
          <a:lstStyle/>
          <a:p>
            <a:r>
              <a:rPr lang="fr-CA" b="1"/>
              <a:t>Commencer par un fait surprenant:</a:t>
            </a:r>
          </a:p>
          <a:p>
            <a:pPr marL="0" indent="0">
              <a:buNone/>
            </a:pPr>
            <a:r>
              <a:rPr lang="fr-CA" i="1"/>
              <a:t>Les premiers Jeux olympiques modernes à Athènes n'ont pas attribué de médailles d'or. Les vainqueurs recevaient une médaille d'argent, une branche d'olivier et un diplôme, car à l'époque, l'argent était considéré comme plus précieux que l’or.</a:t>
            </a:r>
          </a:p>
          <a:p>
            <a:pPr marL="0" indent="0">
              <a:buNone/>
            </a:pPr>
            <a:endParaRPr lang="fr-CA" i="1"/>
          </a:p>
          <a:p>
            <a:r>
              <a:rPr lang="fr-CA" b="1"/>
              <a:t>Poser des questions</a:t>
            </a:r>
            <a:r>
              <a:rPr lang="fr-CA"/>
              <a:t>*</a:t>
            </a:r>
            <a:r>
              <a:rPr lang="fr-CA" b="1"/>
              <a:t> qui attirent l’attention:</a:t>
            </a:r>
          </a:p>
          <a:p>
            <a:pPr marL="0" indent="0">
              <a:buNone/>
            </a:pPr>
            <a:r>
              <a:rPr lang="fr-CA" i="1"/>
              <a:t>Au-delà des exploits physiques, certaines histoires méconnues suscitent la curiosité : pourquoi certains athlètes ont-ils refusé de recevoir leur médaille après une victoire ? </a:t>
            </a:r>
          </a:p>
          <a:p>
            <a:pPr marL="0" indent="0">
              <a:buNone/>
            </a:pPr>
            <a:endParaRPr lang="fr-CA" i="1"/>
          </a:p>
          <a:p>
            <a:pPr marL="0" indent="0">
              <a:buNone/>
            </a:pPr>
            <a:r>
              <a:rPr lang="fr-CA" sz="1500"/>
              <a:t>* Attention ! Si vous formulez des phrases interrogatives, assurez-vous que la réponse est également formulée dans votre travail !</a:t>
            </a:r>
          </a:p>
        </p:txBody>
      </p:sp>
      <p:pic>
        <p:nvPicPr>
          <p:cNvPr id="4" name="Image 3">
            <a:extLst>
              <a:ext uri="{FF2B5EF4-FFF2-40B4-BE49-F238E27FC236}">
                <a16:creationId xmlns:a16="http://schemas.microsoft.com/office/drawing/2014/main" id="{3241FDA9-B3C6-3C7B-3C2E-C7BA8B129A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0523" y="5836547"/>
            <a:ext cx="601626" cy="761841"/>
          </a:xfrm>
          <a:prstGeom prst="rect">
            <a:avLst/>
          </a:prstGeom>
        </p:spPr>
      </p:pic>
    </p:spTree>
    <p:extLst>
      <p:ext uri="{BB962C8B-B14F-4D97-AF65-F5344CB8AC3E}">
        <p14:creationId xmlns:p14="http://schemas.microsoft.com/office/powerpoint/2010/main" val="4081181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0D6D4F-1CF3-EE3D-D50C-B84F73880EF0}"/>
              </a:ext>
            </a:extLst>
          </p:cNvPr>
          <p:cNvSpPr>
            <a:spLocks noGrp="1"/>
          </p:cNvSpPr>
          <p:nvPr>
            <p:ph type="title"/>
          </p:nvPr>
        </p:nvSpPr>
        <p:spPr/>
        <p:txBody>
          <a:bodyPr/>
          <a:lstStyle/>
          <a:p>
            <a:r>
              <a:rPr lang="fr-CA"/>
              <a:t>Quelques façons d’amener le sujet du travail:</a:t>
            </a:r>
          </a:p>
        </p:txBody>
      </p:sp>
      <p:sp>
        <p:nvSpPr>
          <p:cNvPr id="3" name="Espace réservé du contenu 2">
            <a:extLst>
              <a:ext uri="{FF2B5EF4-FFF2-40B4-BE49-F238E27FC236}">
                <a16:creationId xmlns:a16="http://schemas.microsoft.com/office/drawing/2014/main" id="{19618BC4-1035-F7A5-3217-26DAE61032DD}"/>
              </a:ext>
            </a:extLst>
          </p:cNvPr>
          <p:cNvSpPr>
            <a:spLocks noGrp="1"/>
          </p:cNvSpPr>
          <p:nvPr>
            <p:ph idx="1"/>
          </p:nvPr>
        </p:nvSpPr>
        <p:spPr>
          <a:xfrm>
            <a:off x="1371600" y="2285999"/>
            <a:ext cx="9601200" cy="3969945"/>
          </a:xfrm>
        </p:spPr>
        <p:txBody>
          <a:bodyPr>
            <a:normAutofit fontScale="92500" lnSpcReduction="10000"/>
          </a:bodyPr>
          <a:lstStyle/>
          <a:p>
            <a:r>
              <a:rPr lang="fr-CA" b="1"/>
              <a:t>Commencer avec une statistique:</a:t>
            </a:r>
          </a:p>
          <a:p>
            <a:pPr marL="0" indent="0">
              <a:buNone/>
            </a:pPr>
            <a:r>
              <a:rPr lang="fr-CA" i="1"/>
              <a:t>L'édition de Rio en 2016 a rassemblé 11 238 athlètes de 207 pays, ce qui en fait l'une des éditions les plus inclusives et diversifiées de l'histoire des Jeux olympiques. Parmi ces participants, 45 % étaient des femmes, marquant une avancée significative vers l'égalité des sexes dans le sport.</a:t>
            </a:r>
          </a:p>
          <a:p>
            <a:pPr marL="0" indent="0">
              <a:buNone/>
            </a:pPr>
            <a:endParaRPr lang="fr-CA" i="1"/>
          </a:p>
          <a:p>
            <a:r>
              <a:rPr lang="fr-CA" b="1"/>
              <a:t>Définir un concept-clé difficile:</a:t>
            </a:r>
          </a:p>
          <a:p>
            <a:pPr marL="0" indent="0">
              <a:buNone/>
            </a:pPr>
            <a:r>
              <a:rPr lang="fr-CA" i="1"/>
              <a:t>L'olympisme est une philosophie de vie qui allie sport, culture et éducation, visant à promouvoir les valeurs d’excellence, de respect et d’amitié. Fondé par Pierre de Coubertin lors de la création des Jeux olympiques modernes, ce concept prône l’épanouissement harmonieux du corps et de l’esprit, ainsi que la paix entre les peuples à travers la pratique sportive.</a:t>
            </a:r>
          </a:p>
          <a:p>
            <a:pPr marL="0" indent="0">
              <a:buNone/>
            </a:pPr>
            <a:endParaRPr lang="fr-CA"/>
          </a:p>
        </p:txBody>
      </p:sp>
    </p:spTree>
    <p:extLst>
      <p:ext uri="{BB962C8B-B14F-4D97-AF65-F5344CB8AC3E}">
        <p14:creationId xmlns:p14="http://schemas.microsoft.com/office/powerpoint/2010/main" val="2586783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56F7F-D7C9-C5EC-C3D3-DABE488F35F6}"/>
              </a:ext>
            </a:extLst>
          </p:cNvPr>
          <p:cNvSpPr>
            <a:spLocks noGrp="1"/>
          </p:cNvSpPr>
          <p:nvPr>
            <p:ph type="title"/>
          </p:nvPr>
        </p:nvSpPr>
        <p:spPr/>
        <p:txBody>
          <a:bodyPr>
            <a:normAutofit fontScale="90000"/>
          </a:bodyPr>
          <a:lstStyle/>
          <a:p>
            <a:r>
              <a:rPr lang="fr-CA"/>
              <a:t>Le sujet posé doit être clair et facile à repérer. Il doit aussi être précis et explicatif. </a:t>
            </a:r>
          </a:p>
        </p:txBody>
      </p:sp>
      <p:sp>
        <p:nvSpPr>
          <p:cNvPr id="3" name="Espace réservé du contenu 2">
            <a:extLst>
              <a:ext uri="{FF2B5EF4-FFF2-40B4-BE49-F238E27FC236}">
                <a16:creationId xmlns:a16="http://schemas.microsoft.com/office/drawing/2014/main" id="{9022640F-749B-DCB7-EFD2-AAC28DA4C618}"/>
              </a:ext>
            </a:extLst>
          </p:cNvPr>
          <p:cNvSpPr>
            <a:spLocks noGrp="1"/>
          </p:cNvSpPr>
          <p:nvPr>
            <p:ph idx="1"/>
          </p:nvPr>
        </p:nvSpPr>
        <p:spPr>
          <a:xfrm>
            <a:off x="1371600" y="2286000"/>
            <a:ext cx="9601200" cy="4572000"/>
          </a:xfrm>
        </p:spPr>
        <p:txBody>
          <a:bodyPr/>
          <a:lstStyle/>
          <a:p>
            <a:r>
              <a:rPr lang="fr-CA" b="1"/>
              <a:t>Exemple 1</a:t>
            </a:r>
            <a:r>
              <a:rPr lang="fr-CA"/>
              <a:t>: </a:t>
            </a:r>
            <a:r>
              <a:rPr lang="fr-CA" i="1"/>
              <a:t>Les Jeux Olympiques modernes sont-ils un symbole de compétition universelle ou un événement problématique dans le monde contemporain ?</a:t>
            </a:r>
          </a:p>
          <a:p>
            <a:pPr marL="0" indent="0">
              <a:buNone/>
            </a:pPr>
            <a:r>
              <a:rPr lang="fr-CA"/>
              <a:t>Ce sujet permet d’aborder une réflexion plus large sur les Jeux olympiques, sans entrer directement dans les détails de leur impact.</a:t>
            </a:r>
          </a:p>
          <a:p>
            <a:pPr marL="0" indent="0">
              <a:buNone/>
            </a:pPr>
            <a:endParaRPr lang="fr-CA" i="1"/>
          </a:p>
          <a:p>
            <a:r>
              <a:rPr lang="fr-CA" b="1"/>
              <a:t>Exemple 2</a:t>
            </a:r>
            <a:r>
              <a:rPr lang="fr-CA" i="1"/>
              <a:t>: Comment les Jeux Olympiques modernes, tout en étant un événement mondial majeur, génèrent-ils des conséquences </a:t>
            </a:r>
            <a:r>
              <a:rPr lang="fr-CA" i="1">
                <a:solidFill>
                  <a:srgbClr val="7030A0"/>
                </a:solidFill>
              </a:rPr>
              <a:t>économiques</a:t>
            </a:r>
            <a:r>
              <a:rPr lang="fr-CA" i="1"/>
              <a:t>, </a:t>
            </a:r>
            <a:r>
              <a:rPr lang="fr-CA" i="1">
                <a:solidFill>
                  <a:srgbClr val="7030A0"/>
                </a:solidFill>
              </a:rPr>
              <a:t>sociales</a:t>
            </a:r>
            <a:r>
              <a:rPr lang="fr-CA" i="1"/>
              <a:t> et </a:t>
            </a:r>
            <a:r>
              <a:rPr lang="fr-CA" i="1">
                <a:solidFill>
                  <a:srgbClr val="7030A0"/>
                </a:solidFill>
              </a:rPr>
              <a:t>environnementales</a:t>
            </a:r>
            <a:r>
              <a:rPr lang="fr-CA" i="1"/>
              <a:t> qui remettent en question leur durabilité à long terme ?</a:t>
            </a:r>
          </a:p>
          <a:p>
            <a:pPr marL="0" indent="0">
              <a:buNone/>
            </a:pPr>
            <a:r>
              <a:rPr lang="fr-CA"/>
              <a:t>Ce sujet offre une question claire tout en explicitant l'objectif, ce qui orientera directement le développement vers les 3 idées principales énoncées. </a:t>
            </a:r>
            <a:endParaRPr lang="fr-CA" i="1"/>
          </a:p>
        </p:txBody>
      </p:sp>
    </p:spTree>
    <p:extLst>
      <p:ext uri="{BB962C8B-B14F-4D97-AF65-F5344CB8AC3E}">
        <p14:creationId xmlns:p14="http://schemas.microsoft.com/office/powerpoint/2010/main" val="1577933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D0089E-AB2F-78DB-34F1-BAA7F97CBDCA}"/>
              </a:ext>
            </a:extLst>
          </p:cNvPr>
          <p:cNvSpPr>
            <a:spLocks noGrp="1"/>
          </p:cNvSpPr>
          <p:nvPr>
            <p:ph type="title"/>
          </p:nvPr>
        </p:nvSpPr>
        <p:spPr/>
        <p:txBody>
          <a:bodyPr/>
          <a:lstStyle/>
          <a:p>
            <a:pPr algn="ctr"/>
            <a:r>
              <a:rPr lang="fr-CA"/>
              <a:t>Exemple d’introduction respectant la structure </a:t>
            </a:r>
            <a:r>
              <a:rPr lang="fr-CA" i="1"/>
              <a:t>sujet </a:t>
            </a:r>
            <a:r>
              <a:rPr lang="fr-CA" i="1">
                <a:solidFill>
                  <a:schemeClr val="accent4">
                    <a:lumMod val="75000"/>
                  </a:schemeClr>
                </a:solidFill>
              </a:rPr>
              <a:t>amené</a:t>
            </a:r>
            <a:r>
              <a:rPr lang="fr-CA" i="1"/>
              <a:t> – posé - </a:t>
            </a:r>
            <a:r>
              <a:rPr lang="fr-CA" i="1">
                <a:solidFill>
                  <a:srgbClr val="7030A0"/>
                </a:solidFill>
              </a:rPr>
              <a:t>divisé</a:t>
            </a:r>
          </a:p>
        </p:txBody>
      </p:sp>
      <p:sp>
        <p:nvSpPr>
          <p:cNvPr id="3" name="Espace réservé du contenu 2">
            <a:extLst>
              <a:ext uri="{FF2B5EF4-FFF2-40B4-BE49-F238E27FC236}">
                <a16:creationId xmlns:a16="http://schemas.microsoft.com/office/drawing/2014/main" id="{C4FCBD68-98C0-5E92-AF29-054BC27363F1}"/>
              </a:ext>
            </a:extLst>
          </p:cNvPr>
          <p:cNvSpPr>
            <a:spLocks noGrp="1"/>
          </p:cNvSpPr>
          <p:nvPr>
            <p:ph idx="1"/>
          </p:nvPr>
        </p:nvSpPr>
        <p:spPr>
          <a:xfrm>
            <a:off x="1219200" y="2430856"/>
            <a:ext cx="10269648" cy="3581400"/>
          </a:xfrm>
        </p:spPr>
        <p:txBody>
          <a:bodyPr>
            <a:normAutofit/>
          </a:bodyPr>
          <a:lstStyle/>
          <a:p>
            <a:pPr marL="0" indent="0">
              <a:buNone/>
            </a:pPr>
            <a:r>
              <a:rPr lang="fr-CA" sz="2200" i="1">
                <a:solidFill>
                  <a:schemeClr val="accent4">
                    <a:lumMod val="75000"/>
                  </a:schemeClr>
                </a:solidFill>
              </a:rPr>
              <a:t>Les Jeux Olympiques modernes, célébration de l'excellence sportive, sont devenus un phénomène mondial incontournable. Pourtant, derrière cet éclat sportif se cachent des enjeux complexes. Alors que des millions de spectateurs se rassemblent pour admirer les athlètes, les Jeux génèrent aussi des débats croissants. </a:t>
            </a:r>
            <a:r>
              <a:rPr lang="fr-CA" sz="2200" i="1">
                <a:solidFill>
                  <a:schemeClr val="tx1"/>
                </a:solidFill>
              </a:rPr>
              <a:t>Comment les Jeux Olympiques modernes génèrent-ils des conséquences économiques, sociales et environnementales qui remettent en question leur durabilité à long terme ?</a:t>
            </a:r>
            <a:r>
              <a:rPr lang="fr-CA" sz="2200" i="1">
                <a:solidFill>
                  <a:srgbClr val="7030A0"/>
                </a:solidFill>
              </a:rPr>
              <a:t> </a:t>
            </a:r>
            <a:r>
              <a:rPr lang="fr-CA" sz="2200" i="1">
                <a:solidFill>
                  <a:schemeClr val="tx1"/>
                </a:solidFill>
              </a:rPr>
              <a:t>En effet, </a:t>
            </a:r>
            <a:r>
              <a:rPr lang="fr-CA" sz="2200" i="1"/>
              <a:t>est crucial d’examiner </a:t>
            </a:r>
            <a:r>
              <a:rPr lang="fr-CA" sz="2200" i="1" u="sng">
                <a:solidFill>
                  <a:srgbClr val="7030A0"/>
                </a:solidFill>
              </a:rPr>
              <a:t>les retombées souvent inégales pour les pays hôtes</a:t>
            </a:r>
            <a:r>
              <a:rPr lang="fr-CA" sz="2200" i="1">
                <a:solidFill>
                  <a:schemeClr val="tx1"/>
                </a:solidFill>
              </a:rPr>
              <a:t>, </a:t>
            </a:r>
            <a:r>
              <a:rPr lang="fr-CA" sz="2200" i="1" u="sng">
                <a:solidFill>
                  <a:srgbClr val="7030A0"/>
                </a:solidFill>
              </a:rPr>
              <a:t>les critiques liées à leur gestion </a:t>
            </a:r>
            <a:r>
              <a:rPr lang="fr-CA" sz="2200" i="1">
                <a:solidFill>
                  <a:schemeClr val="tx1"/>
                </a:solidFill>
              </a:rPr>
              <a:t>et </a:t>
            </a:r>
            <a:r>
              <a:rPr lang="fr-CA" sz="2200" i="1" u="sng">
                <a:solidFill>
                  <a:srgbClr val="7030A0"/>
                </a:solidFill>
              </a:rPr>
              <a:t>les répercussions sur l’environnement</a:t>
            </a:r>
            <a:r>
              <a:rPr lang="fr-CA" sz="2200" i="1">
                <a:solidFill>
                  <a:srgbClr val="7030A0"/>
                </a:solidFill>
              </a:rPr>
              <a:t>.</a:t>
            </a:r>
          </a:p>
          <a:p>
            <a:pPr marL="0" indent="0">
              <a:buNone/>
            </a:pPr>
            <a:endParaRPr lang="fr-CA" sz="2200" i="1">
              <a:solidFill>
                <a:srgbClr val="7030A0"/>
              </a:solidFill>
            </a:endParaRPr>
          </a:p>
        </p:txBody>
      </p:sp>
      <p:pic>
        <p:nvPicPr>
          <p:cNvPr id="5" name="Image 4">
            <a:extLst>
              <a:ext uri="{FF2B5EF4-FFF2-40B4-BE49-F238E27FC236}">
                <a16:creationId xmlns:a16="http://schemas.microsoft.com/office/drawing/2014/main" id="{BACD999B-664E-134C-9001-3669D21BA6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4504" y="6012256"/>
            <a:ext cx="601626" cy="761841"/>
          </a:xfrm>
          <a:prstGeom prst="rect">
            <a:avLst/>
          </a:prstGeom>
        </p:spPr>
      </p:pic>
    </p:spTree>
    <p:extLst>
      <p:ext uri="{BB962C8B-B14F-4D97-AF65-F5344CB8AC3E}">
        <p14:creationId xmlns:p14="http://schemas.microsoft.com/office/powerpoint/2010/main" val="796440252"/>
      </p:ext>
    </p:extLst>
  </p:cSld>
  <p:clrMapOvr>
    <a:masterClrMapping/>
  </p:clrMapOvr>
</p:sld>
</file>

<file path=ppt/theme/theme1.xml><?xml version="1.0" encoding="utf-8"?>
<a:theme xmlns:a="http://schemas.openxmlformats.org/drawingml/2006/main" name="Cadrer">
  <a:themeElements>
    <a:clrScheme name="Cadrer">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adrer">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er">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TM10001105[[fn=Cadrage]]</Template>
  <Application>Microsoft Office PowerPoint</Application>
  <PresentationFormat>Widescreen</PresentationFormat>
  <Slides>19</Slides>
  <Notes>1</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Cadrer</vt:lpstr>
      <vt:lpstr>Conseils pratiques pour structurer vos textes</vt:lpstr>
      <vt:lpstr>Ordre du jour</vt:lpstr>
      <vt:lpstr>Comment débuter la rédaction de votre texte ?  Quelles sont vos stratégies ?</vt:lpstr>
      <vt:lpstr>L’introduction</vt:lpstr>
      <vt:lpstr>PowerPoint Presentation</vt:lpstr>
      <vt:lpstr>Quelques exemples pour capter l’intérêt du lecteur:</vt:lpstr>
      <vt:lpstr>Quelques façons d’amener le sujet du travail:</vt:lpstr>
      <vt:lpstr>Le sujet posé doit être clair et facile à repérer. Il doit aussi être précis et explicatif. </vt:lpstr>
      <vt:lpstr>Exemple d’introduction respectant la structure sujet amené – posé - divisé</vt:lpstr>
      <vt:lpstr>Le développement</vt:lpstr>
      <vt:lpstr>Quels sont les éléments essentiels pour organiser efficacement ses idées ?</vt:lpstr>
      <vt:lpstr>Les marqueurs de relation</vt:lpstr>
      <vt:lpstr>Organisation en paragraphes</vt:lpstr>
      <vt:lpstr>Organisation en paragraphes</vt:lpstr>
      <vt:lpstr>Exemple de paragraphe respectant la structure idée principale – exemple - conséquence </vt:lpstr>
      <vt:lpstr>Exemple de paragraphe respectant la structure idée principale – comparaison - conclusion</vt:lpstr>
      <vt:lpstr>La conclusion</vt:lpstr>
      <vt:lpstr>Comment améliorer cette conclusion ?</vt:lpstr>
      <vt:lpstr>Autres sites web pertinents   TutorieLs créés par Le CAFé: https://uqo.ca/centre-daide-en-francais-ecrit-cafe/tutoriels-en-francais   Guide pour la rédaction:  https://www.hec.ca/cfla/francais/document/guide-redaction-travail-cycles.pdf   Module d’autoformation pour des techniques de rédaction: https://ernest.hec.ca/video/cours/CFLA/valorisation_francais/modules-dautoformation/content/index.html   Capsules d’aide à la rédaction http://www.infosphere.uqam.ca/boite-outils/capsules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Conseils pratiques pour structurer vos textes</dc:title>
  <dc:creator>Mercier, Isabelle</dc:creator>
  <cp:revision>1</cp:revision>
  <dcterms:created xsi:type="dcterms:W3CDTF">2024-02-14T18:09:07Z</dcterms:created>
  <dcterms:modified xsi:type="dcterms:W3CDTF">2024-10-03T18:28:50Z</dcterms:modified>
</cp:coreProperties>
</file>