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68" r:id="rId2"/>
    <p:sldId id="272" r:id="rId3"/>
    <p:sldId id="269" r:id="rId4"/>
    <p:sldId id="261" r:id="rId5"/>
    <p:sldId id="270" r:id="rId6"/>
    <p:sldId id="271" r:id="rId7"/>
    <p:sldId id="273" r:id="rId8"/>
    <p:sldId id="304" r:id="rId9"/>
    <p:sldId id="288" r:id="rId10"/>
    <p:sldId id="287" r:id="rId11"/>
    <p:sldId id="295" r:id="rId12"/>
    <p:sldId id="257" r:id="rId13"/>
    <p:sldId id="278" r:id="rId14"/>
    <p:sldId id="306" r:id="rId15"/>
    <p:sldId id="258" r:id="rId16"/>
    <p:sldId id="294" r:id="rId17"/>
    <p:sldId id="310" r:id="rId18"/>
    <p:sldId id="297" r:id="rId19"/>
    <p:sldId id="311" r:id="rId20"/>
    <p:sldId id="265" r:id="rId21"/>
    <p:sldId id="293" r:id="rId22"/>
    <p:sldId id="312" r:id="rId23"/>
    <p:sldId id="266" r:id="rId24"/>
    <p:sldId id="298" r:id="rId25"/>
    <p:sldId id="300" r:id="rId26"/>
    <p:sldId id="299" r:id="rId27"/>
    <p:sldId id="26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DD7"/>
    <a:srgbClr val="E26146"/>
    <a:srgbClr val="006180"/>
    <a:srgbClr val="007C7B"/>
    <a:srgbClr val="95459A"/>
    <a:srgbClr val="7FAEEA"/>
    <a:srgbClr val="17BFA2"/>
    <a:srgbClr val="EAC83F"/>
    <a:srgbClr val="E7F1E4"/>
    <a:srgbClr val="2C49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07"/>
  </p:normalViewPr>
  <p:slideViewPr>
    <p:cSldViewPr snapToGrid="0" snapToObjects="1">
      <p:cViewPr varScale="1">
        <p:scale>
          <a:sx n="124" d="100"/>
          <a:sy n="124" d="100"/>
        </p:scale>
        <p:origin x="1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euille_de_calcul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C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3600" b="1" i="0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Titre</a:t>
            </a:r>
            <a:endParaRPr lang="en-US" sz="3600" b="1" i="0" dirty="0">
              <a:solidFill>
                <a:srgbClr val="354957"/>
              </a:solidFill>
              <a:latin typeface="Raleway ExtraBold" panose="020B0003030101060003" pitchFamily="34" charset="0"/>
            </a:endParaRPr>
          </a:p>
        </c:rich>
      </c:tx>
      <c:layout>
        <c:manualLayout>
          <c:xMode val="edge"/>
          <c:yMode val="edge"/>
          <c:x val="0.12037833855951817"/>
          <c:y val="0.1663604130333055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dPt>
            <c:idx val="0"/>
            <c:bubble3D val="0"/>
            <c:spPr>
              <a:solidFill>
                <a:srgbClr val="95459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092-6245-8399-D88EFBE68186}"/>
              </c:ext>
            </c:extLst>
          </c:dPt>
          <c:dPt>
            <c:idx val="1"/>
            <c:bubble3D val="0"/>
            <c:spPr>
              <a:solidFill>
                <a:srgbClr val="EAC83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D092-6245-8399-D88EFBE6818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C06-5A43-90F6-93FF019D1746}"/>
              </c:ext>
            </c:extLst>
          </c:dPt>
          <c:dPt>
            <c:idx val="3"/>
            <c:bubble3D val="0"/>
            <c:spPr>
              <a:solidFill>
                <a:srgbClr val="C8DED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092-6245-8399-D88EFBE68186}"/>
              </c:ext>
            </c:extLst>
          </c:dPt>
          <c:cat>
            <c:strRef>
              <c:f>Feuil1!$A$2:$A$5</c:f>
              <c:strCache>
                <c:ptCount val="4"/>
                <c:pt idx="0">
                  <c:v>pointe 1</c:v>
                </c:pt>
                <c:pt idx="1">
                  <c:v>pointe 2</c:v>
                </c:pt>
                <c:pt idx="3">
                  <c:v>pointe 3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92-6245-8399-D88EFBE6818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FE7CB7-D5CA-4B2F-9EDC-8B12683BDE63}" type="datetimeFigureOut">
              <a:rPr lang="en-CA" smtClean="0"/>
              <a:t>2023-01-25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5AFDC6-1341-440B-BB3B-0F99B156946A}" type="slidenum">
              <a:rPr lang="en-CA" smtClean="0"/>
              <a:t>‹n°›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0019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222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040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10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 diapositiv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F0C03-EAE8-8841-B080-549CDEA1282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732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895AB-011A-0C4F-AAAF-DA439C1D70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DE27029-5DDC-7E47-B76B-42E5F13DEF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001ED0-3FAE-9849-9EFF-E9B61FBBB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601034-C87A-5C4C-A951-FB9F4EDDE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9CC68-2C5A-E240-8504-CF0817AC8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48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BAEC5-61DA-E44B-B0C6-3623B3FAA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EEE41B-028B-BC46-A5D2-B09DD96B41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8192E5-BA13-1F49-B8C1-68EE75AB7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0694D-8980-E84C-B674-6443E94AD1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7CF1A-77AD-7B4B-BC51-CE8F1BF16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7194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2EBF9D-5981-8C48-9911-33AB4FC5AA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F947F2-033A-5143-88E6-F7063D2FA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AA20B6-255E-E842-B039-10272F068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C0CF-6232-F247-98E7-F6ADF7CF0F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07077-DE70-8745-8B87-6FFBAE03F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785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FAEE-059B-3744-8EAD-459BB774B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ADB12-0683-994D-97BA-DCF1867C5E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32665-7307-824D-8F7A-6BF4E16CC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45C91-2B3F-0C41-B2F0-1D1291DB0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E2F52-9012-7543-A07A-2489EE0AB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87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BD993-6FBC-0B48-B761-E1E6E7E82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30187-CC51-3B4C-A4E6-629EAA54DB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0A2FD9-9D33-6444-8234-3FA6F4711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0F32BE-9EDB-564A-B3F2-CA98FC34F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081DE-495B-FD48-918B-6239C60CF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0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F527D-4D67-5C4C-9C1B-30ED77035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7A8D3-C438-D640-99FD-2B68751656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A46080-4781-2448-B173-3AC399F788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A42AC-4071-B64E-A858-F75A2EF82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1197E2-3AE7-944A-96C7-FB567E01E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FEFA6-6475-0D40-BEA9-2A30560A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581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E5A3-AAE9-AD45-B212-384E02996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9D2BBB-061E-BF43-9CCF-D824DD6EB9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86E5EE-3635-E74E-91B8-8032818162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6C9AF3-BECB-5F44-A3D4-9B9A8D2E2F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5499A6-6FF8-554D-893F-C4775A9B5B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9CAA6F-EE31-3D4F-90F8-4421F2DAC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AC43EDA-1202-FC46-A6E0-E676E1760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91DF80-0838-154D-8784-E64A96F05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89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996704-B42E-4347-B4EE-6C37F8096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B7089D-6D41-5B42-9C04-00075DA36A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3562A8-0F48-DD45-B94F-8C8CEFB6A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2812A-92CD-9D45-AE29-9AAED5478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10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BAC4DB-6D7A-A045-8A8D-26554EF47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BE1397-A4DF-1C41-B919-66558EAB1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5BA39B-F372-B942-B229-B5A22B5C2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7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33DE1-5909-5649-9AC8-51E40F937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128A12-DAC3-1043-B153-9D7913E24F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BB2639-6306-4A48-B9E1-E85902D67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AF219D-91EB-6B4C-A39D-8B7AD8D89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ED9C6F-8F44-6E4D-BE4C-E54F16EC3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20CA1E-5454-CD48-B575-9A436B936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6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06393-AE91-724A-906C-BA3593FD9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E305D7-8BA9-F74C-8E40-60218CD3F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BE9509-87B4-B64C-AA01-D19C7EDDAB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735862-8A7E-8147-8F7D-09E6C977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CCCC4-6310-C54B-866F-A51532F8F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7617A-AF9E-9643-BEBB-9ACE6A461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962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7CD73-8A2B-254E-BAC4-A2CD07DB9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CCC01-0E84-D444-A818-B9673DE5C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73824-D1D3-864C-B69E-9B841C610D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3EDE0-EFE5-9E46-A928-7F4CC3E6F1C8}" type="datetimeFigureOut">
              <a:rPr lang="en-US" smtClean="0"/>
              <a:t>1/25/23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049AD5-2F73-7B47-95FD-82F778BD37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ECD5D3-23D7-2F47-99AC-C3DABBEBC1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9499E-B425-6D48-8C75-24D6056DB92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3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miling in front of a green screen&#10;&#10;Description automatically generated with medium confidence">
            <a:extLst>
              <a:ext uri="{FF2B5EF4-FFF2-40B4-BE49-F238E27FC236}">
                <a16:creationId xmlns:a16="http://schemas.microsoft.com/office/drawing/2014/main" id="{55A6BB56-9D1C-307B-29CD-3E6590991A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93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DBFEC503-6BD5-D249-8FD4-7ECE1B3C2F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1244" b="31244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D30736-602D-9746-8EAE-738DD23CD0D2}"/>
              </a:ext>
            </a:extLst>
          </p:cNvPr>
          <p:cNvSpPr/>
          <p:nvPr/>
        </p:nvSpPr>
        <p:spPr>
          <a:xfrm>
            <a:off x="462336" y="626529"/>
            <a:ext cx="4027251" cy="4664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F23DED-B03E-EF4A-B9B4-4FE716CE0C01}"/>
              </a:ext>
            </a:extLst>
          </p:cNvPr>
          <p:cNvSpPr/>
          <p:nvPr/>
        </p:nvSpPr>
        <p:spPr>
          <a:xfrm>
            <a:off x="472391" y="626529"/>
            <a:ext cx="4017196" cy="3082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4CD4C48-A0E6-A549-80CC-B7D29C4E494F}"/>
              </a:ext>
            </a:extLst>
          </p:cNvPr>
          <p:cNvSpPr txBox="1"/>
          <p:nvPr/>
        </p:nvSpPr>
        <p:spPr>
          <a:xfrm>
            <a:off x="565505" y="1045195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chemeClr val="tx2">
                    <a:lumMod val="75000"/>
                  </a:schemeClr>
                </a:solidFill>
                <a:latin typeface="Raleway ExtraBold" panose="020B0003030101060003" pitchFamily="34" charset="0"/>
              </a:rPr>
              <a:t>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58E47D-08E2-2143-8CFA-7F69E337B1C9}"/>
              </a:ext>
            </a:extLst>
          </p:cNvPr>
          <p:cNvSpPr txBox="1"/>
          <p:nvPr/>
        </p:nvSpPr>
        <p:spPr>
          <a:xfrm>
            <a:off x="623432" y="2226952"/>
            <a:ext cx="3479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Lorem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ipsum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sit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amet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consectetur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sed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do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eiusmod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tempor</a:t>
            </a:r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Aliqua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 Ut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enim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ad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minim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veniam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quis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tx2">
                  <a:lumMod val="75000"/>
                </a:schemeClr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tx2">
                  <a:lumMod val="75000"/>
                </a:schemeClr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Nostrlaborisud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exercitation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ullamco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nisi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ut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commodo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consequat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 Duis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aute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irure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</a:t>
            </a:r>
          </a:p>
          <a:p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83336A-FE45-DB4F-92AE-0C1BFCDCB965}"/>
              </a:ext>
            </a:extLst>
          </p:cNvPr>
          <p:cNvSpPr/>
          <p:nvPr/>
        </p:nvSpPr>
        <p:spPr>
          <a:xfrm>
            <a:off x="722671" y="1952091"/>
            <a:ext cx="1293363" cy="72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D80C877-BC70-E00D-BD40-4A3181DA99FC}"/>
              </a:ext>
            </a:extLst>
          </p:cNvPr>
          <p:cNvSpPr/>
          <p:nvPr/>
        </p:nvSpPr>
        <p:spPr>
          <a:xfrm>
            <a:off x="0" y="5917721"/>
            <a:ext cx="12192000" cy="940280"/>
          </a:xfrm>
          <a:prstGeom prst="rect">
            <a:avLst/>
          </a:prstGeom>
          <a:solidFill>
            <a:srgbClr val="00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479684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853A866-FE4E-DDF9-C717-94FEE36D07C0}"/>
              </a:ext>
            </a:extLst>
          </p:cNvPr>
          <p:cNvSpPr/>
          <p:nvPr/>
        </p:nvSpPr>
        <p:spPr>
          <a:xfrm>
            <a:off x="7101144" y="0"/>
            <a:ext cx="5090856" cy="6858000"/>
          </a:xfrm>
          <a:prstGeom prst="rect">
            <a:avLst/>
          </a:prstGeom>
          <a:solidFill>
            <a:srgbClr val="CADD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C91AC55-E50B-434F-9E12-4F478926C9F8}"/>
              </a:ext>
            </a:extLst>
          </p:cNvPr>
          <p:cNvSpPr txBox="1"/>
          <p:nvPr/>
        </p:nvSpPr>
        <p:spPr>
          <a:xfrm>
            <a:off x="7773771" y="1483412"/>
            <a:ext cx="45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b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</a:b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354957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4E7794-3B8D-F248-BECB-BCF228414379}"/>
              </a:ext>
            </a:extLst>
          </p:cNvPr>
          <p:cNvSpPr txBox="1"/>
          <p:nvPr/>
        </p:nvSpPr>
        <p:spPr>
          <a:xfrm>
            <a:off x="7773772" y="2730032"/>
            <a:ext cx="441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007C7B"/>
                </a:solidFill>
                <a:latin typeface="Raleway Black" panose="020B0003030101060003" pitchFamily="34" charset="0"/>
              </a:rPr>
              <a:t>REPREHENDERIT IN VOLUPTATE VELIT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0C8C97-E614-B94C-ABF5-3DBDEA05999B}"/>
              </a:ext>
            </a:extLst>
          </p:cNvPr>
          <p:cNvSpPr txBox="1"/>
          <p:nvPr/>
        </p:nvSpPr>
        <p:spPr>
          <a:xfrm>
            <a:off x="7784769" y="3084568"/>
            <a:ext cx="3846684" cy="296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Lorem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ipsum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elit,sed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B85CBA7-1B4B-4E47-9E8B-A734A8898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09" b="141"/>
          <a:stretch/>
        </p:blipFill>
        <p:spPr>
          <a:xfrm>
            <a:off x="0" y="0"/>
            <a:ext cx="7101144" cy="68580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66F3C07-1F3C-8968-9A96-6E771FFD0A36}"/>
              </a:ext>
            </a:extLst>
          </p:cNvPr>
          <p:cNvSpPr/>
          <p:nvPr/>
        </p:nvSpPr>
        <p:spPr>
          <a:xfrm>
            <a:off x="6780944" y="0"/>
            <a:ext cx="482885" cy="6858000"/>
          </a:xfrm>
          <a:prstGeom prst="rect">
            <a:avLst/>
          </a:prstGeom>
          <a:solidFill>
            <a:srgbClr val="17BFA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963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1646F19-80A6-A50C-F0C9-179E003D300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ACD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D52524-18A3-6748-8390-9D69A8D44790}"/>
              </a:ext>
            </a:extLst>
          </p:cNvPr>
          <p:cNvSpPr txBox="1"/>
          <p:nvPr/>
        </p:nvSpPr>
        <p:spPr>
          <a:xfrm>
            <a:off x="2838962" y="2929571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chemeClr val="bg1"/>
                </a:solidFill>
                <a:latin typeface="Raleway ExtraBold" panose="020B0003030101060003" pitchFamily="34" charset="0"/>
              </a:rPr>
              <a:t>Section X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A9CB7EC-83DB-C14B-B84B-CB3DF2CF98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933" y="2751081"/>
            <a:ext cx="2048134" cy="6630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C793808F-7DAE-4843-A6A8-0FEF9B470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1933" y="3848267"/>
            <a:ext cx="2048134" cy="6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845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5765FA-7385-FF0F-ED04-5EA4AD8E9D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7BFA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8B95B6-63D5-F94C-8CB8-690604EEB02D}"/>
              </a:ext>
            </a:extLst>
          </p:cNvPr>
          <p:cNvSpPr txBox="1"/>
          <p:nvPr/>
        </p:nvSpPr>
        <p:spPr>
          <a:xfrm>
            <a:off x="2838962" y="2929571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chemeClr val="tx2"/>
                </a:solidFill>
                <a:latin typeface="Raleway ExtraBold" panose="020B0003030101060003" pitchFamily="34" charset="0"/>
              </a:rPr>
              <a:t>Section 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A16C2D-8FD3-3747-95D8-B221EB628639}"/>
              </a:ext>
            </a:extLst>
          </p:cNvPr>
          <p:cNvSpPr/>
          <p:nvPr/>
        </p:nvSpPr>
        <p:spPr>
          <a:xfrm>
            <a:off x="5071933" y="2747840"/>
            <a:ext cx="2048134" cy="66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BE103-60DB-984B-94DB-5A115C680131}"/>
              </a:ext>
            </a:extLst>
          </p:cNvPr>
          <p:cNvSpPr/>
          <p:nvPr/>
        </p:nvSpPr>
        <p:spPr>
          <a:xfrm>
            <a:off x="5071933" y="3848888"/>
            <a:ext cx="2048134" cy="6630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720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5765FA-7385-FF0F-ED04-5EA4AD8E9D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C495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8B95B6-63D5-F94C-8CB8-690604EEB02D}"/>
              </a:ext>
            </a:extLst>
          </p:cNvPr>
          <p:cNvSpPr txBox="1"/>
          <p:nvPr/>
        </p:nvSpPr>
        <p:spPr>
          <a:xfrm>
            <a:off x="2838962" y="2929571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4400" b="1" dirty="0">
                <a:solidFill>
                  <a:srgbClr val="E7F1E4"/>
                </a:solidFill>
                <a:latin typeface="Raleway ExtraBold" panose="020B0003030101060003" pitchFamily="34" charset="0"/>
              </a:rPr>
              <a:t>Section X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A16C2D-8FD3-3747-95D8-B221EB628639}"/>
              </a:ext>
            </a:extLst>
          </p:cNvPr>
          <p:cNvSpPr/>
          <p:nvPr/>
        </p:nvSpPr>
        <p:spPr>
          <a:xfrm>
            <a:off x="5071933" y="2747840"/>
            <a:ext cx="2048134" cy="66306"/>
          </a:xfrm>
          <a:prstGeom prst="rect">
            <a:avLst/>
          </a:prstGeom>
          <a:solidFill>
            <a:srgbClr val="E7F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F1E4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45BE103-60DB-984B-94DB-5A115C680131}"/>
              </a:ext>
            </a:extLst>
          </p:cNvPr>
          <p:cNvSpPr/>
          <p:nvPr/>
        </p:nvSpPr>
        <p:spPr>
          <a:xfrm>
            <a:off x="5071933" y="3848888"/>
            <a:ext cx="2048134" cy="66306"/>
          </a:xfrm>
          <a:prstGeom prst="rect">
            <a:avLst/>
          </a:prstGeom>
          <a:solidFill>
            <a:srgbClr val="E7F1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E7F1E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7630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2279D3FD-5AD1-88BA-DD60-C1E440205B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53" y="0"/>
            <a:ext cx="12180093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287F41-C133-DE49-85A8-2B7B2D21EA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2652" y="1547072"/>
            <a:ext cx="2611205" cy="355225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A4657B41-ADF3-EE43-AE2B-30878321374D}"/>
              </a:ext>
            </a:extLst>
          </p:cNvPr>
          <p:cNvSpPr txBox="1"/>
          <p:nvPr/>
        </p:nvSpPr>
        <p:spPr>
          <a:xfrm>
            <a:off x="5471297" y="1423609"/>
            <a:ext cx="5266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b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</a:b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354957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9D6D3D-1809-E745-BECE-82303C3CF32C}"/>
              </a:ext>
            </a:extLst>
          </p:cNvPr>
          <p:cNvSpPr txBox="1"/>
          <p:nvPr/>
        </p:nvSpPr>
        <p:spPr>
          <a:xfrm>
            <a:off x="5471297" y="2687914"/>
            <a:ext cx="526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17BFA2"/>
                </a:solidFill>
                <a:latin typeface="Raleway Black" panose="020B0003030101060003" pitchFamily="34" charset="0"/>
              </a:rPr>
              <a:t>REPREHENDERIT IN VOLUPTATE VELIT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9EC3391-2678-BE46-A414-3C754C9289EF}"/>
              </a:ext>
            </a:extLst>
          </p:cNvPr>
          <p:cNvSpPr txBox="1"/>
          <p:nvPr/>
        </p:nvSpPr>
        <p:spPr>
          <a:xfrm>
            <a:off x="5482294" y="3428999"/>
            <a:ext cx="5266725" cy="167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Lorem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ipsum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8769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A4657B41-ADF3-EE43-AE2B-30878321374D}"/>
              </a:ext>
            </a:extLst>
          </p:cNvPr>
          <p:cNvSpPr txBox="1"/>
          <p:nvPr/>
        </p:nvSpPr>
        <p:spPr>
          <a:xfrm>
            <a:off x="5299847" y="777139"/>
            <a:ext cx="64873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354957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E9D6D3D-1809-E745-BECE-82303C3CF32C}"/>
              </a:ext>
            </a:extLst>
          </p:cNvPr>
          <p:cNvSpPr txBox="1"/>
          <p:nvPr/>
        </p:nvSpPr>
        <p:spPr>
          <a:xfrm>
            <a:off x="5299847" y="1591035"/>
            <a:ext cx="52667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E26146"/>
                </a:solidFill>
                <a:latin typeface="Raleway Black" panose="020B0003030101060003" pitchFamily="34" charset="0"/>
              </a:rPr>
              <a:t>REPREHENDERIT IN VOLUPTATE VELIT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216A4D2-62EE-D447-B0E8-83EEA6663A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7356" y="376672"/>
            <a:ext cx="4380884" cy="291015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544670B-24EF-7B48-A8DD-4B9D110BD0F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27356" y="3567887"/>
            <a:ext cx="4380885" cy="291343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FF9000A-B403-9D4D-8EC2-C456EE6C0EC7}"/>
              </a:ext>
            </a:extLst>
          </p:cNvPr>
          <p:cNvSpPr txBox="1"/>
          <p:nvPr/>
        </p:nvSpPr>
        <p:spPr>
          <a:xfrm>
            <a:off x="5299847" y="2205024"/>
            <a:ext cx="6193347" cy="425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Lorem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ipsum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 :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>
                <a:latin typeface="Raleway Medium" panose="020B0003030101060003" pitchFamily="34" charset="0"/>
              </a:rPr>
              <a:t>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in;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err="1">
                <a:latin typeface="Raleway Medium" panose="020B0003030101060003" pitchFamily="34" charset="0"/>
              </a:rPr>
              <a:t>reprehenderit</a:t>
            </a:r>
            <a:r>
              <a:rPr lang="fr-CA" sz="1400" dirty="0">
                <a:latin typeface="Raleway Medium" panose="020B0003030101060003" pitchFamily="34" charset="0"/>
              </a:rPr>
              <a:t> in;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err="1">
                <a:latin typeface="Raleway Medium" panose="020B0003030101060003" pitchFamily="34" charset="0"/>
              </a:rPr>
              <a:t>voluptate</a:t>
            </a:r>
            <a:r>
              <a:rPr lang="fr-CA" sz="1400" dirty="0">
                <a:latin typeface="Raleway Medium" panose="020B0003030101060003" pitchFamily="34" charset="0"/>
              </a:rPr>
              <a:t>;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fr-CA" sz="1400" dirty="0" err="1">
                <a:latin typeface="Raleway Medium" panose="020B0003030101060003" pitchFamily="34" charset="0"/>
              </a:rPr>
              <a:t>velit</a:t>
            </a:r>
            <a:r>
              <a:rPr lang="fr-CA" sz="1400" dirty="0">
                <a:latin typeface="Raleway Medium" panose="020B0003030101060003" pitchFamily="34" charset="0"/>
              </a:rPr>
              <a:t> esse </a:t>
            </a:r>
            <a:r>
              <a:rPr lang="fr-CA" sz="1400" dirty="0" err="1">
                <a:latin typeface="Raleway Medium" panose="020B0003030101060003" pitchFamily="34" charset="0"/>
              </a:rPr>
              <a:t>cillum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eu </a:t>
            </a:r>
            <a:r>
              <a:rPr lang="fr-CA" sz="1400" dirty="0" err="1">
                <a:latin typeface="Raleway Medium" panose="020B0003030101060003" pitchFamily="34" charset="0"/>
              </a:rPr>
              <a:t>fugiat</a:t>
            </a:r>
            <a:r>
              <a:rPr lang="fr-CA" sz="1400" dirty="0">
                <a:latin typeface="Raleway Medium" panose="020B00030301010600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Lorem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ipsum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C85993F-1A83-DD55-ABB1-AACD69C6476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-1775585" y="-2387048"/>
            <a:ext cx="3049581" cy="92450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35458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CE05F9EE-B278-9C46-B721-D4200C50532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53999213"/>
              </p:ext>
            </p:extLst>
          </p:nvPr>
        </p:nvGraphicFramePr>
        <p:xfrm>
          <a:off x="844644" y="947941"/>
          <a:ext cx="11104340" cy="49621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9DD66DB-4385-B0B0-2757-EEC38B8DA5DE}"/>
              </a:ext>
            </a:extLst>
          </p:cNvPr>
          <p:cNvSpPr/>
          <p:nvPr/>
        </p:nvSpPr>
        <p:spPr>
          <a:xfrm>
            <a:off x="0" y="0"/>
            <a:ext cx="977462" cy="6858000"/>
          </a:xfrm>
          <a:prstGeom prst="rect">
            <a:avLst/>
          </a:prstGeom>
          <a:solidFill>
            <a:srgbClr val="9545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4130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D3757D2-DD94-074B-85E8-6F31EA6320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ADDD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5" name="Tableau 5">
            <a:extLst>
              <a:ext uri="{FF2B5EF4-FFF2-40B4-BE49-F238E27FC236}">
                <a16:creationId xmlns:a16="http://schemas.microsoft.com/office/drawing/2014/main" id="{5F0E61F9-9D32-CF4B-9780-87B537D5BFD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235633"/>
              </p:ext>
            </p:extLst>
          </p:nvPr>
        </p:nvGraphicFramePr>
        <p:xfrm>
          <a:off x="2215108" y="2109873"/>
          <a:ext cx="8687936" cy="39548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75668">
                  <a:extLst>
                    <a:ext uri="{9D8B030D-6E8A-4147-A177-3AD203B41FA5}">
                      <a16:colId xmlns:a16="http://schemas.microsoft.com/office/drawing/2014/main" val="3423130577"/>
                    </a:ext>
                  </a:extLst>
                </a:gridCol>
                <a:gridCol w="1993010">
                  <a:extLst>
                    <a:ext uri="{9D8B030D-6E8A-4147-A177-3AD203B41FA5}">
                      <a16:colId xmlns:a16="http://schemas.microsoft.com/office/drawing/2014/main" val="1725182612"/>
                    </a:ext>
                  </a:extLst>
                </a:gridCol>
                <a:gridCol w="1919258">
                  <a:extLst>
                    <a:ext uri="{9D8B030D-6E8A-4147-A177-3AD203B41FA5}">
                      <a16:colId xmlns:a16="http://schemas.microsoft.com/office/drawing/2014/main" val="3183742568"/>
                    </a:ext>
                  </a:extLst>
                </a:gridCol>
              </a:tblGrid>
              <a:tr h="1067562"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Raleway" panose="020B0003030101060003" pitchFamily="34" charset="0"/>
                        </a:rPr>
                        <a:t>Colonne 1 </a:t>
                      </a:r>
                    </a:p>
                  </a:txBody>
                  <a:tcPr>
                    <a:solidFill>
                      <a:srgbClr val="007C7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Raleway" panose="020B0003030101060003" pitchFamily="34" charset="0"/>
                        </a:rPr>
                        <a:t>Colonne 2 </a:t>
                      </a:r>
                    </a:p>
                  </a:txBody>
                  <a:tcPr>
                    <a:solidFill>
                      <a:srgbClr val="007C7B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fr-FR" dirty="0">
                          <a:latin typeface="Raleway" panose="020B0003030101060003" pitchFamily="34" charset="0"/>
                        </a:rPr>
                        <a:t>Colonne 3 </a:t>
                      </a:r>
                    </a:p>
                  </a:txBody>
                  <a:tcPr>
                    <a:solidFill>
                      <a:srgbClr val="007C7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3126394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64635658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47704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1757276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2064690"/>
                  </a:ext>
                </a:extLst>
              </a:tr>
              <a:tr h="5774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fr-CA" sz="1000" dirty="0">
                          <a:solidFill>
                            <a:srgbClr val="000000"/>
                          </a:solidFill>
                          <a:effectLst/>
                          <a:latin typeface="Raleway Medium" panose="020B0003030101060003" pitchFamily="34" charset="0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Tableau-Titre4-UQO</a:t>
                      </a:r>
                    </a:p>
                  </a:txBody>
                  <a:tcPr marL="68580" marR="68580" marT="0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6879874"/>
                  </a:ext>
                </a:extLst>
              </a:tr>
            </a:tbl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1F704E5F-24FB-8C4D-BEA4-0A91E56F6607}"/>
              </a:ext>
            </a:extLst>
          </p:cNvPr>
          <p:cNvSpPr txBox="1"/>
          <p:nvPr/>
        </p:nvSpPr>
        <p:spPr>
          <a:xfrm>
            <a:off x="2215108" y="501846"/>
            <a:ext cx="45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007C7B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007C7B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007C7B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007C7B"/>
                </a:solidFill>
                <a:latin typeface="Raleway ExtraBold" panose="020B0003030101060003" pitchFamily="34" charset="0"/>
              </a:rPr>
              <a:t> </a:t>
            </a:r>
            <a:br>
              <a:rPr lang="fr-CA" sz="3600" b="1" dirty="0">
                <a:solidFill>
                  <a:srgbClr val="007C7B"/>
                </a:solidFill>
                <a:latin typeface="Raleway ExtraBold" panose="020B0003030101060003" pitchFamily="34" charset="0"/>
              </a:rPr>
            </a:br>
            <a:r>
              <a:rPr lang="fr-CA" sz="3600" b="1" dirty="0" err="1">
                <a:solidFill>
                  <a:srgbClr val="007C7B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007C7B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007C7B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007C7B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007C7B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007C7B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6E3E04-789A-12A2-250B-DCE3B225591D}"/>
              </a:ext>
            </a:extLst>
          </p:cNvPr>
          <p:cNvSpPr/>
          <p:nvPr/>
        </p:nvSpPr>
        <p:spPr>
          <a:xfrm>
            <a:off x="0" y="0"/>
            <a:ext cx="977462" cy="6858000"/>
          </a:xfrm>
          <a:prstGeom prst="rect">
            <a:avLst/>
          </a:prstGeom>
          <a:solidFill>
            <a:srgbClr val="007C7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007C7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47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48A5AC3-F1EF-684E-869E-0CC67B837DF3}"/>
              </a:ext>
            </a:extLst>
          </p:cNvPr>
          <p:cNvSpPr/>
          <p:nvPr/>
        </p:nvSpPr>
        <p:spPr>
          <a:xfrm>
            <a:off x="1862522" y="1962537"/>
            <a:ext cx="2485940" cy="216879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Espace réservé du contenu 15">
            <a:extLst>
              <a:ext uri="{FF2B5EF4-FFF2-40B4-BE49-F238E27FC236}">
                <a16:creationId xmlns:a16="http://schemas.microsoft.com/office/drawing/2014/main" id="{AB022E64-AF5B-BA48-A6A5-814B69C3C6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0" y="6176"/>
            <a:ext cx="12192000" cy="6867331"/>
          </a:xfr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B219D72-8591-4648-8535-D0734B9EE26B}"/>
              </a:ext>
            </a:extLst>
          </p:cNvPr>
          <p:cNvSpPr txBox="1"/>
          <p:nvPr/>
        </p:nvSpPr>
        <p:spPr>
          <a:xfrm>
            <a:off x="5137676" y="2593835"/>
            <a:ext cx="4525308" cy="167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 err="1">
                <a:latin typeface="Raleway Medium" panose="020B0003030101060003" pitchFamily="34" charset="0"/>
              </a:rPr>
              <a:t>Lorem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ipsum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6777B4-4896-614D-85E2-00F854D3B729}"/>
              </a:ext>
            </a:extLst>
          </p:cNvPr>
          <p:cNvSpPr/>
          <p:nvPr/>
        </p:nvSpPr>
        <p:spPr>
          <a:xfrm>
            <a:off x="2813701" y="4233957"/>
            <a:ext cx="5950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400" b="1" dirty="0">
                <a:latin typeface="Raleway SemiBold" panose="020B0003030101060003" pitchFamily="34" charset="0"/>
              </a:rPr>
              <a:t>Nom</a:t>
            </a:r>
            <a:endParaRPr lang="fr-FR" sz="1400" b="1" dirty="0">
              <a:latin typeface="Raleway SemiBold" panose="020B0003030101060003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7102FA-8B14-1F48-9641-8068F8486A58}"/>
              </a:ext>
            </a:extLst>
          </p:cNvPr>
          <p:cNvSpPr/>
          <p:nvPr/>
        </p:nvSpPr>
        <p:spPr>
          <a:xfrm>
            <a:off x="2856981" y="4572511"/>
            <a:ext cx="50847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latin typeface="Raleway" panose="020B0003030101060003" pitchFamily="34" charset="0"/>
              </a:rPr>
              <a:t>Titre</a:t>
            </a:r>
            <a:endParaRPr lang="fr-FR" sz="1200" dirty="0">
              <a:latin typeface="Raleway" panose="020B00030301010600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3E615A-62AD-5142-90D6-AC257C092082}"/>
              </a:ext>
            </a:extLst>
          </p:cNvPr>
          <p:cNvSpPr/>
          <p:nvPr/>
        </p:nvSpPr>
        <p:spPr>
          <a:xfrm>
            <a:off x="2738358" y="4813641"/>
            <a:ext cx="7457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latin typeface="Raleway" panose="020B0003030101060003" pitchFamily="34" charset="0"/>
              </a:rPr>
              <a:t>Courriel</a:t>
            </a:r>
            <a:endParaRPr lang="fr-FR" sz="1200" dirty="0">
              <a:latin typeface="Raleway" panose="020B0003030101060003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4963054-5EEE-8A4C-B15A-B84F6FD2575E}"/>
              </a:ext>
            </a:extLst>
          </p:cNvPr>
          <p:cNvSpPr/>
          <p:nvPr/>
        </p:nvSpPr>
        <p:spPr>
          <a:xfrm>
            <a:off x="2634162" y="5085490"/>
            <a:ext cx="9541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1200" dirty="0">
                <a:latin typeface="Raleway" panose="020B0003030101060003" pitchFamily="34" charset="0"/>
              </a:rPr>
              <a:t>Téléphone</a:t>
            </a:r>
            <a:endParaRPr lang="fr-FR" sz="1200" dirty="0">
              <a:latin typeface="Raleway" panose="020B00030301010600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869BB4F-AAA5-E147-936F-37AD7DE3AA30}"/>
              </a:ext>
            </a:extLst>
          </p:cNvPr>
          <p:cNvSpPr/>
          <p:nvPr/>
        </p:nvSpPr>
        <p:spPr>
          <a:xfrm>
            <a:off x="1411132" y="502807"/>
            <a:ext cx="5479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sz="3600" b="1" dirty="0">
                <a:solidFill>
                  <a:srgbClr val="006180"/>
                </a:solidFill>
                <a:latin typeface="Raleway ExtraBold" panose="020B0003030101060003" pitchFamily="34" charset="0"/>
              </a:rPr>
              <a:t>Pour plus d’information</a:t>
            </a:r>
            <a:endParaRPr lang="fr-FR" sz="3600" dirty="0">
              <a:solidFill>
                <a:srgbClr val="00618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3DE8D2D-7AF2-1D4E-973F-1DDA7C083F11}"/>
              </a:ext>
            </a:extLst>
          </p:cNvPr>
          <p:cNvSpPr txBox="1"/>
          <p:nvPr/>
        </p:nvSpPr>
        <p:spPr>
          <a:xfrm>
            <a:off x="1937779" y="2464759"/>
            <a:ext cx="23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Déposez une photo </a:t>
            </a:r>
          </a:p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de vous et mettre </a:t>
            </a:r>
          </a:p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en arrière-plan</a:t>
            </a:r>
          </a:p>
        </p:txBody>
      </p:sp>
    </p:spTree>
    <p:extLst>
      <p:ext uri="{BB962C8B-B14F-4D97-AF65-F5344CB8AC3E}">
        <p14:creationId xmlns:p14="http://schemas.microsoft.com/office/powerpoint/2010/main" val="1327386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24655C2-F7D5-E3E2-B10F-491FF0A5A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228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Chart, treemap chart&#10;&#10;Description automatically generated">
            <a:extLst>
              <a:ext uri="{FF2B5EF4-FFF2-40B4-BE49-F238E27FC236}">
                <a16:creationId xmlns:a16="http://schemas.microsoft.com/office/drawing/2014/main" id="{0E178D57-69FB-94FD-DBD9-ADAC47FACFD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84F206B3-0A3D-BFF5-4DBE-3C64E500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" y="653978"/>
            <a:ext cx="10515600" cy="1205057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latin typeface="Raleway" panose="020B0003030101060003" pitchFamily="34" charset="0"/>
              </a:rPr>
              <a:t>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1F5EECAA-CEE8-03F0-7EF8-29B886231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100" y="1734175"/>
            <a:ext cx="10515600" cy="4396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/>
                </a:solidFill>
                <a:latin typeface="Raleway" panose="020B0003030101060003" pitchFamily="34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18" name="Espace réservé du contenu 2">
            <a:extLst>
              <a:ext uri="{FF2B5EF4-FFF2-40B4-BE49-F238E27FC236}">
                <a16:creationId xmlns:a16="http://schemas.microsoft.com/office/drawing/2014/main" id="{B2144055-DAD9-B2EE-3852-58E36AFE0541}"/>
              </a:ext>
            </a:extLst>
          </p:cNvPr>
          <p:cNvSpPr txBox="1">
            <a:spLocks/>
          </p:cNvSpPr>
          <p:nvPr/>
        </p:nvSpPr>
        <p:spPr>
          <a:xfrm>
            <a:off x="927100" y="2488571"/>
            <a:ext cx="4654550" cy="4396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Lorem ipsum dolor sit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,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consectetur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adipiscing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elit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Ut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euismod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lorem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varius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commodo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Fusce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posuere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arcu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quis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enim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ullamcorper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tempus. </a:t>
            </a:r>
            <a:endParaRPr lang="fr-CA" sz="1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7129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207D22E-0B94-EDC3-1E0F-163DF971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54" y="0"/>
            <a:ext cx="12180093" cy="685800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91AC55-E50B-434F-9E12-4F478926C9F8}"/>
              </a:ext>
            </a:extLst>
          </p:cNvPr>
          <p:cNvSpPr txBox="1"/>
          <p:nvPr/>
        </p:nvSpPr>
        <p:spPr>
          <a:xfrm>
            <a:off x="1502169" y="2448865"/>
            <a:ext cx="45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b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</a:b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35495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354957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354957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4E7794-3B8D-F248-BECB-BCF228414379}"/>
              </a:ext>
            </a:extLst>
          </p:cNvPr>
          <p:cNvSpPr txBox="1"/>
          <p:nvPr/>
        </p:nvSpPr>
        <p:spPr>
          <a:xfrm>
            <a:off x="1502169" y="3649194"/>
            <a:ext cx="441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EAC83F"/>
                </a:solidFill>
                <a:latin typeface="Raleway Black" panose="020B0003030101060003" pitchFamily="34" charset="0"/>
              </a:rPr>
              <a:t>REPREHENDERIT IN VOLUPTATE VELIT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0C8C97-E614-B94C-ABF5-3DBDEA05999B}"/>
              </a:ext>
            </a:extLst>
          </p:cNvPr>
          <p:cNvSpPr txBox="1"/>
          <p:nvPr/>
        </p:nvSpPr>
        <p:spPr>
          <a:xfrm>
            <a:off x="7899094" y="2452481"/>
            <a:ext cx="3484672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Lorem ipsum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elit,sed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157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207D22E-0B94-EDC3-1E0F-163DF971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954" y="0"/>
            <a:ext cx="12180093" cy="6857999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C91AC55-E50B-434F-9E12-4F478926C9F8}"/>
              </a:ext>
            </a:extLst>
          </p:cNvPr>
          <p:cNvSpPr txBox="1"/>
          <p:nvPr/>
        </p:nvSpPr>
        <p:spPr>
          <a:xfrm>
            <a:off x="1502169" y="2448865"/>
            <a:ext cx="4512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3600" b="1" dirty="0" err="1">
                <a:solidFill>
                  <a:srgbClr val="CADDD7"/>
                </a:solidFill>
                <a:latin typeface="Raleway ExtraBold" panose="020B0003030101060003" pitchFamily="34" charset="0"/>
              </a:rPr>
              <a:t>Lorem</a:t>
            </a:r>
            <a:r>
              <a:rPr lang="fr-CA" sz="3600" b="1" dirty="0">
                <a:solidFill>
                  <a:srgbClr val="CADDD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CADDD7"/>
                </a:solidFill>
                <a:latin typeface="Raleway ExtraBold" panose="020B0003030101060003" pitchFamily="34" charset="0"/>
              </a:rPr>
              <a:t>ipsum</a:t>
            </a:r>
            <a:r>
              <a:rPr lang="fr-CA" sz="3600" b="1" dirty="0">
                <a:solidFill>
                  <a:srgbClr val="CADDD7"/>
                </a:solidFill>
                <a:latin typeface="Raleway ExtraBold" panose="020B0003030101060003" pitchFamily="34" charset="0"/>
              </a:rPr>
              <a:t> </a:t>
            </a:r>
            <a:br>
              <a:rPr lang="fr-CA" sz="3600" b="1" dirty="0">
                <a:solidFill>
                  <a:srgbClr val="CADDD7"/>
                </a:solidFill>
                <a:latin typeface="Raleway ExtraBold" panose="020B0003030101060003" pitchFamily="34" charset="0"/>
              </a:rPr>
            </a:br>
            <a:r>
              <a:rPr lang="fr-CA" sz="3600" b="1" dirty="0" err="1">
                <a:solidFill>
                  <a:srgbClr val="CADDD7"/>
                </a:solidFill>
                <a:latin typeface="Raleway ExtraBold" panose="020B0003030101060003" pitchFamily="34" charset="0"/>
              </a:rPr>
              <a:t>dolor</a:t>
            </a:r>
            <a:r>
              <a:rPr lang="fr-CA" sz="3600" b="1" dirty="0">
                <a:solidFill>
                  <a:srgbClr val="CADDD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CADDD7"/>
                </a:solidFill>
                <a:latin typeface="Raleway ExtraBold" panose="020B0003030101060003" pitchFamily="34" charset="0"/>
              </a:rPr>
              <a:t>sit</a:t>
            </a:r>
            <a:r>
              <a:rPr lang="fr-CA" sz="3600" b="1" dirty="0">
                <a:solidFill>
                  <a:srgbClr val="CADDD7"/>
                </a:solidFill>
                <a:latin typeface="Raleway ExtraBold" panose="020B0003030101060003" pitchFamily="34" charset="0"/>
              </a:rPr>
              <a:t> </a:t>
            </a:r>
            <a:r>
              <a:rPr lang="fr-CA" sz="3600" b="1" dirty="0" err="1">
                <a:solidFill>
                  <a:srgbClr val="CADDD7"/>
                </a:solidFill>
                <a:latin typeface="Raleway ExtraBold" panose="020B0003030101060003" pitchFamily="34" charset="0"/>
              </a:rPr>
              <a:t>amet</a:t>
            </a:r>
            <a:endParaRPr lang="fr-CA" sz="3600" b="1" dirty="0">
              <a:solidFill>
                <a:srgbClr val="CADDD7"/>
              </a:solidFill>
              <a:latin typeface="Raleway ExtraBold" panose="020B0003030101060003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D4E7794-3B8D-F248-BECB-BCF228414379}"/>
              </a:ext>
            </a:extLst>
          </p:cNvPr>
          <p:cNvSpPr txBox="1"/>
          <p:nvPr/>
        </p:nvSpPr>
        <p:spPr>
          <a:xfrm>
            <a:off x="1502169" y="3649194"/>
            <a:ext cx="44182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600" b="1" dirty="0">
                <a:solidFill>
                  <a:srgbClr val="EAC83F"/>
                </a:solidFill>
                <a:latin typeface="Raleway Black" panose="020B0003030101060003" pitchFamily="34" charset="0"/>
              </a:rPr>
              <a:t>REPREHENDERIT IN VOLUPTATE VELIT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80C8C97-E614-B94C-ABF5-3DBDEA05999B}"/>
              </a:ext>
            </a:extLst>
          </p:cNvPr>
          <p:cNvSpPr txBox="1"/>
          <p:nvPr/>
        </p:nvSpPr>
        <p:spPr>
          <a:xfrm>
            <a:off x="7899094" y="2452481"/>
            <a:ext cx="3484672" cy="328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Lorem ipsum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sit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amet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consectetur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adipiscing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elit,sed</a:t>
            </a:r>
            <a:r>
              <a:rPr lang="fr-CA" sz="1400" dirty="0">
                <a:latin typeface="Raleway Medium" panose="020B0003030101060003" pitchFamily="34" charset="0"/>
              </a:rPr>
              <a:t> do </a:t>
            </a:r>
            <a:r>
              <a:rPr lang="fr-CA" sz="1400" dirty="0" err="1">
                <a:latin typeface="Raleway Medium" panose="020B0003030101060003" pitchFamily="34" charset="0"/>
              </a:rPr>
              <a:t>eiusmod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tempor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Incididunt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labore</a:t>
            </a:r>
            <a:r>
              <a:rPr lang="fr-CA" sz="1400" dirty="0">
                <a:latin typeface="Raleway Medium" panose="020B0003030101060003" pitchFamily="34" charset="0"/>
              </a:rPr>
              <a:t> et </a:t>
            </a:r>
            <a:r>
              <a:rPr lang="fr-CA" sz="1400" dirty="0" err="1">
                <a:latin typeface="Raleway Medium" panose="020B0003030101060003" pitchFamily="34" charset="0"/>
              </a:rPr>
              <a:t>dolore</a:t>
            </a:r>
            <a:r>
              <a:rPr lang="fr-CA" sz="1400" dirty="0">
                <a:latin typeface="Raleway Medium" panose="020B0003030101060003" pitchFamily="34" charset="0"/>
              </a:rPr>
              <a:t> magna </a:t>
            </a:r>
            <a:r>
              <a:rPr lang="fr-CA" sz="1400" dirty="0" err="1">
                <a:latin typeface="Raleway Medium" panose="020B0003030101060003" pitchFamily="34" charset="0"/>
              </a:rPr>
              <a:t>aliqua</a:t>
            </a:r>
            <a:r>
              <a:rPr lang="fr-CA" sz="1400" dirty="0">
                <a:latin typeface="Raleway Medium" panose="020B0003030101060003" pitchFamily="34" charset="0"/>
              </a:rPr>
              <a:t>. Ut </a:t>
            </a:r>
            <a:r>
              <a:rPr lang="fr-CA" sz="1400" dirty="0" err="1">
                <a:latin typeface="Raleway Medium" panose="020B0003030101060003" pitchFamily="34" charset="0"/>
              </a:rPr>
              <a:t>enim</a:t>
            </a:r>
            <a:r>
              <a:rPr lang="fr-CA" sz="1400" dirty="0">
                <a:latin typeface="Raleway Medium" panose="020B0003030101060003" pitchFamily="34" charset="0"/>
              </a:rPr>
              <a:t> ad </a:t>
            </a:r>
            <a:r>
              <a:rPr lang="fr-CA" sz="1400" dirty="0" err="1">
                <a:latin typeface="Raleway Medium" panose="020B0003030101060003" pitchFamily="34" charset="0"/>
              </a:rPr>
              <a:t>minim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veniam</a:t>
            </a:r>
            <a:r>
              <a:rPr lang="fr-CA" sz="1400" dirty="0">
                <a:latin typeface="Raleway Medium" panose="020B0003030101060003" pitchFamily="34" charset="0"/>
              </a:rPr>
              <a:t>, </a:t>
            </a:r>
            <a:r>
              <a:rPr lang="fr-CA" sz="1400" dirty="0" err="1">
                <a:latin typeface="Raleway Medium" panose="020B0003030101060003" pitchFamily="34" charset="0"/>
              </a:rPr>
              <a:t>quis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ullamco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laboris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nisi</a:t>
            </a:r>
            <a:r>
              <a:rPr lang="fr-CA" sz="1400" dirty="0">
                <a:latin typeface="Raleway Medium" panose="020B0003030101060003" pitchFamily="34" charset="0"/>
              </a:rPr>
              <a:t> ut </a:t>
            </a:r>
            <a:r>
              <a:rPr lang="fr-CA" sz="1400" dirty="0" err="1">
                <a:latin typeface="Raleway Medium" panose="020B0003030101060003" pitchFamily="34" charset="0"/>
              </a:rPr>
              <a:t>aliquip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ex </a:t>
            </a:r>
            <a:r>
              <a:rPr lang="fr-CA" sz="1400" dirty="0" err="1">
                <a:latin typeface="Raleway Medium" panose="020B0003030101060003" pitchFamily="34" charset="0"/>
              </a:rPr>
              <a:t>ea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commodo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consequat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fr-CA" sz="1400" dirty="0">
                <a:latin typeface="Raleway Medium" panose="020B0003030101060003" pitchFamily="34" charset="0"/>
              </a:rPr>
              <a:t>Duis </a:t>
            </a:r>
            <a:r>
              <a:rPr lang="fr-CA" sz="1400" dirty="0" err="1">
                <a:latin typeface="Raleway Medium" panose="020B0003030101060003" pitchFamily="34" charset="0"/>
              </a:rPr>
              <a:t>aute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irure</a:t>
            </a:r>
            <a:r>
              <a:rPr lang="fr-CA" sz="1400" dirty="0"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latin typeface="Raleway Medium" panose="020B0003030101060003" pitchFamily="34" charset="0"/>
              </a:rPr>
              <a:t>dolor</a:t>
            </a:r>
            <a:r>
              <a:rPr lang="fr-CA" sz="1400" dirty="0">
                <a:latin typeface="Raleway Medium" panose="020B0003030101060003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  <a:p>
            <a:pPr>
              <a:lnSpc>
                <a:spcPct val="150000"/>
              </a:lnSpc>
            </a:pPr>
            <a:endParaRPr lang="fr-CA" sz="1400" dirty="0">
              <a:latin typeface="Raleway Medium" panose="020B000303010106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2175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7D2C28-A487-198E-8D26-6141B282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chemeClr val="bg1"/>
                </a:solidFill>
                <a:latin typeface="Raleway" panose="020B0003030101060003" pitchFamily="34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531833-362A-BB41-ECE6-84DC5D59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0365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chemeClr val="bg1"/>
                </a:solidFill>
                <a:latin typeface="Raleway" panose="020B0003030101060003" pitchFamily="34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551687A-4C19-F3AB-079B-92E72083D24B}"/>
              </a:ext>
            </a:extLst>
          </p:cNvPr>
          <p:cNvSpPr txBox="1">
            <a:spLocks/>
          </p:cNvSpPr>
          <p:nvPr/>
        </p:nvSpPr>
        <p:spPr>
          <a:xfrm>
            <a:off x="762000" y="2237903"/>
            <a:ext cx="8178800" cy="58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Lorem ipsum dolor sit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,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consectetur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adipiscing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elit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Ut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euismod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lorem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varius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commodo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Fusce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posuere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arcu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quis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enim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ullamcorper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tempus. Nunc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purus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ex,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hendrerit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vitae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urna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sit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,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porttitor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nulla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Nam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suscipit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a diam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nec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consectetur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fringilla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nunc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nulla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, sit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imperdiet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odio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porttitor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eget</a:t>
            </a:r>
            <a:r>
              <a:rPr lang="en-CA" sz="1600" b="0" i="0" dirty="0">
                <a:solidFill>
                  <a:schemeClr val="bg1"/>
                </a:solidFill>
                <a:effectLst/>
                <a:latin typeface="Raleway" panose="020B0503030101060003" pitchFamily="34" charset="0"/>
              </a:rPr>
              <a:t>.</a:t>
            </a:r>
            <a:endParaRPr lang="fr-CA" sz="1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D39003-AF24-4BE5-9395-560B0697076A}"/>
              </a:ext>
            </a:extLst>
          </p:cNvPr>
          <p:cNvSpPr txBox="1">
            <a:spLocks/>
          </p:cNvSpPr>
          <p:nvPr/>
        </p:nvSpPr>
        <p:spPr>
          <a:xfrm>
            <a:off x="762000" y="3850803"/>
            <a:ext cx="9150350" cy="58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chemeClr val="bg1"/>
                </a:solidFill>
                <a:latin typeface="Raleway" panose="020B0503030101060003" pitchFamily="34" charset="0"/>
              </a:rPr>
              <a:t>L</a:t>
            </a:r>
            <a:r>
              <a:rPr lang="en-CA" sz="1600" dirty="0" err="1">
                <a:solidFill>
                  <a:schemeClr val="bg1"/>
                </a:solidFill>
                <a:latin typeface="Raleway" panose="020B0503030101060003" pitchFamily="34" charset="0"/>
              </a:rPr>
              <a:t>iste</a:t>
            </a:r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 1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chemeClr val="bg1"/>
                </a:solidFill>
                <a:latin typeface="Raleway" panose="020B0503030101060003" pitchFamily="34" charset="0"/>
              </a:rPr>
              <a:t>Liste</a:t>
            </a:r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 2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chemeClr val="bg1"/>
                </a:solidFill>
                <a:latin typeface="Raleway" panose="020B0503030101060003" pitchFamily="34" charset="0"/>
              </a:rPr>
              <a:t>Liste</a:t>
            </a:r>
            <a:r>
              <a:rPr lang="en-CA" sz="1600" dirty="0">
                <a:solidFill>
                  <a:schemeClr val="bg1"/>
                </a:solidFill>
                <a:latin typeface="Raleway" panose="020B0503030101060003" pitchFamily="34" charset="0"/>
              </a:rPr>
              <a:t> 3</a:t>
            </a:r>
            <a:endParaRPr lang="fr-CA" sz="1600" dirty="0">
              <a:solidFill>
                <a:schemeClr val="bg1"/>
              </a:solidFill>
              <a:latin typeface="Raleway" panose="020B0503030101060003" pitchFamily="34" charset="0"/>
            </a:endParaRP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2A10D61F-9092-BFBD-7F6A-43C1335410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7934" y="828974"/>
            <a:ext cx="901402" cy="3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042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3482FE-B8EE-A841-9102-BD815FF33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05E0B10-6650-0F41-BD49-BB26EE8918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7612367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8888D9-7C17-4A4B-A9F4-096F62E0C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9C4C0F8-2039-4C40-B9AE-AFD28D4CCC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318010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D414DC-9528-574A-9047-EC2043A9DA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18FD4A7-8F6B-7B48-BF54-209840C5B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6178"/>
            <a:ext cx="12181017" cy="6851822"/>
          </a:xfrm>
        </p:spPr>
      </p:pic>
    </p:spTree>
    <p:extLst>
      <p:ext uri="{BB962C8B-B14F-4D97-AF65-F5344CB8AC3E}">
        <p14:creationId xmlns:p14="http://schemas.microsoft.com/office/powerpoint/2010/main" val="24862106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E0E1A87-1487-7728-134D-CDA14E6E53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849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046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FA8DD92-16E7-9626-35BB-C4390D952F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5643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B975FB9-C637-E737-7463-D90E54250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279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5A21917-8FCE-9BB3-FA4D-668B16BEED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225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0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28EE150-A297-5231-312A-ED2EB108EA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914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3122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E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7D2C28-A487-198E-8D26-6141B2822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626018"/>
            <a:ext cx="10515600" cy="905377"/>
          </a:xfrm>
        </p:spPr>
        <p:txBody>
          <a:bodyPr/>
          <a:lstStyle/>
          <a:p>
            <a:r>
              <a:rPr lang="fr-FR" b="1" dirty="0">
                <a:solidFill>
                  <a:srgbClr val="2B4B58"/>
                </a:solidFill>
                <a:latin typeface="Raleway" panose="020B0003030101060003" pitchFamily="34" charset="0"/>
              </a:rPr>
              <a:t>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531833-362A-BB41-ECE6-84DC5D59E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0365"/>
            <a:ext cx="10515600" cy="58514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000" cap="all" dirty="0">
                <a:solidFill>
                  <a:srgbClr val="2B4B58"/>
                </a:solidFill>
                <a:latin typeface="Raleway" panose="020B0003030101060003" pitchFamily="34" charset="0"/>
              </a:rPr>
              <a:t>Sous-titre</a:t>
            </a: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fr-CA" dirty="0">
              <a:solidFill>
                <a:schemeClr val="bg1"/>
              </a:solidFill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A551687A-4C19-F3AB-079B-92E72083D24B}"/>
              </a:ext>
            </a:extLst>
          </p:cNvPr>
          <p:cNvSpPr txBox="1">
            <a:spLocks/>
          </p:cNvSpPr>
          <p:nvPr/>
        </p:nvSpPr>
        <p:spPr>
          <a:xfrm>
            <a:off x="762000" y="2237903"/>
            <a:ext cx="8178800" cy="58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Lorem ipsum dolor sit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,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consectetur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adipiscing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elit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. Ut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euismod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lorem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varius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commodo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.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Fusce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posuere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arcu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quis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enim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ullamcorper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tempus. Nunc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purus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ex,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hendrerit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vitae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urna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sit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,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porttitor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nulla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. Nam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suscipit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a diam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nec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consectetur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.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Pellentesque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fringilla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nunc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nulla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, sit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amet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imperdiet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odio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porttitor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 </a:t>
            </a:r>
            <a:r>
              <a:rPr lang="en-CA" sz="1600" b="0" i="0" dirty="0" err="1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eget</a:t>
            </a:r>
            <a:r>
              <a:rPr lang="en-CA" sz="1600" b="0" i="0" dirty="0">
                <a:solidFill>
                  <a:srgbClr val="2B4B58"/>
                </a:solidFill>
                <a:effectLst/>
                <a:latin typeface="Raleway" panose="020B0503030101060003" pitchFamily="34" charset="0"/>
              </a:rPr>
              <a:t>.</a:t>
            </a:r>
            <a:endParaRPr lang="fr-CA" sz="1600" dirty="0">
              <a:solidFill>
                <a:srgbClr val="2B4B58"/>
              </a:solidFill>
              <a:latin typeface="Raleway" panose="020B0503030101060003" pitchFamily="34" charset="0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DCD39003-AF24-4BE5-9395-560B0697076A}"/>
              </a:ext>
            </a:extLst>
          </p:cNvPr>
          <p:cNvSpPr txBox="1">
            <a:spLocks/>
          </p:cNvSpPr>
          <p:nvPr/>
        </p:nvSpPr>
        <p:spPr>
          <a:xfrm>
            <a:off x="762000" y="3850803"/>
            <a:ext cx="9150350" cy="5851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600" dirty="0">
                <a:solidFill>
                  <a:srgbClr val="2B4B58"/>
                </a:solidFill>
                <a:latin typeface="Raleway" panose="020B0503030101060003" pitchFamily="34" charset="0"/>
              </a:rPr>
              <a:t>L</a:t>
            </a:r>
            <a:r>
              <a:rPr lang="en-CA" sz="1600" dirty="0" err="1">
                <a:solidFill>
                  <a:srgbClr val="2B4B58"/>
                </a:solidFill>
                <a:latin typeface="Raleway" panose="020B0503030101060003" pitchFamily="34" charset="0"/>
              </a:rPr>
              <a:t>iste</a:t>
            </a:r>
            <a:r>
              <a:rPr lang="en-CA" sz="1600" dirty="0">
                <a:solidFill>
                  <a:srgbClr val="2B4B58"/>
                </a:solidFill>
                <a:latin typeface="Raleway" panose="020B0503030101060003" pitchFamily="34" charset="0"/>
              </a:rPr>
              <a:t> 1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rgbClr val="2B4B58"/>
                </a:solidFill>
                <a:latin typeface="Raleway" panose="020B0503030101060003" pitchFamily="34" charset="0"/>
              </a:rPr>
              <a:t>Liste</a:t>
            </a:r>
            <a:r>
              <a:rPr lang="en-CA" sz="1600" dirty="0">
                <a:solidFill>
                  <a:srgbClr val="2B4B58"/>
                </a:solidFill>
                <a:latin typeface="Raleway" panose="020B0503030101060003" pitchFamily="34" charset="0"/>
              </a:rPr>
              <a:t> 2</a:t>
            </a:r>
          </a:p>
          <a:p>
            <a:pPr>
              <a:lnSpc>
                <a:spcPct val="100000"/>
              </a:lnSpc>
            </a:pPr>
            <a:r>
              <a:rPr lang="en-CA" sz="1600" dirty="0" err="1">
                <a:solidFill>
                  <a:srgbClr val="2B4B58"/>
                </a:solidFill>
                <a:latin typeface="Raleway" panose="020B0503030101060003" pitchFamily="34" charset="0"/>
              </a:rPr>
              <a:t>Liste</a:t>
            </a:r>
            <a:r>
              <a:rPr lang="en-CA" sz="1600" dirty="0">
                <a:solidFill>
                  <a:srgbClr val="2B4B58"/>
                </a:solidFill>
                <a:latin typeface="Raleway" panose="020B0503030101060003" pitchFamily="34" charset="0"/>
              </a:rPr>
              <a:t> 3</a:t>
            </a:r>
            <a:endParaRPr lang="fr-CA" sz="1600" dirty="0">
              <a:solidFill>
                <a:srgbClr val="2B4B58"/>
              </a:solidFill>
              <a:latin typeface="Raleway" panose="020B0503030101060003" pitchFamily="34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7458A3-7050-32BB-51C4-0ECB9CB45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3816" y="828331"/>
            <a:ext cx="901402" cy="347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72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ce réservé du contenu 8">
            <a:extLst>
              <a:ext uri="{FF2B5EF4-FFF2-40B4-BE49-F238E27FC236}">
                <a16:creationId xmlns:a16="http://schemas.microsoft.com/office/drawing/2014/main" id="{BE7667E7-749A-897D-DBEA-89B245F66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6F3CFAF8-916F-D049-BB5D-F63E34B0229C}"/>
              </a:ext>
            </a:extLst>
          </p:cNvPr>
          <p:cNvSpPr/>
          <p:nvPr/>
        </p:nvSpPr>
        <p:spPr>
          <a:xfrm>
            <a:off x="8123351" y="2026508"/>
            <a:ext cx="3023702" cy="20512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EAD4B5-365C-1449-90B2-920CF70FADB3}"/>
              </a:ext>
            </a:extLst>
          </p:cNvPr>
          <p:cNvSpPr/>
          <p:nvPr/>
        </p:nvSpPr>
        <p:spPr>
          <a:xfrm>
            <a:off x="4576961" y="2026508"/>
            <a:ext cx="3023702" cy="20512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19819FB-587B-C44C-8BAA-7B0753E690F1}"/>
              </a:ext>
            </a:extLst>
          </p:cNvPr>
          <p:cNvSpPr/>
          <p:nvPr/>
        </p:nvSpPr>
        <p:spPr>
          <a:xfrm>
            <a:off x="1104712" y="2026508"/>
            <a:ext cx="3023702" cy="2051222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A5F9F6-1D8C-4D47-A844-EF420491AF24}"/>
              </a:ext>
            </a:extLst>
          </p:cNvPr>
          <p:cNvSpPr txBox="1"/>
          <p:nvPr/>
        </p:nvSpPr>
        <p:spPr>
          <a:xfrm>
            <a:off x="1104712" y="626779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rgbClr val="E7F1E4"/>
                </a:solidFill>
                <a:latin typeface="Raleway ExtraBold" panose="020B0003030101060003" pitchFamily="34" charset="0"/>
              </a:rPr>
              <a:t>Titre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358B2EC8-6AC1-D44F-9F7A-9BFB5B8A3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110" y="1527075"/>
            <a:ext cx="2048134" cy="6630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E94BD55-CCE4-E54D-B340-A60FA74CF57C}"/>
              </a:ext>
            </a:extLst>
          </p:cNvPr>
          <p:cNvSpPr txBox="1"/>
          <p:nvPr/>
        </p:nvSpPr>
        <p:spPr>
          <a:xfrm>
            <a:off x="1081254" y="4290740"/>
            <a:ext cx="2948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Lorem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ipsum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sit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amet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consectetur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sed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do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eiusmod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tempor</a:t>
            </a:r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Aliqua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. Ut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ad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minim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veniam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quis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bg1"/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bg1"/>
              </a:solidFill>
              <a:latin typeface="Raleway Medium" panose="020B0003030101060003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A8E9CA4B-7728-D84B-82B8-B941EE288061}"/>
              </a:ext>
            </a:extLst>
          </p:cNvPr>
          <p:cNvSpPr txBox="1"/>
          <p:nvPr/>
        </p:nvSpPr>
        <p:spPr>
          <a:xfrm>
            <a:off x="4560063" y="4290740"/>
            <a:ext cx="2948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Lorem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ipsum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sit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amet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consectetur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sed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do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eiusmod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tempor</a:t>
            </a:r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Aliqua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. Ut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ad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minim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veniam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quis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bg1"/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92D2012-0E98-9741-9899-A6DEEFD43CEF}"/>
              </a:ext>
            </a:extLst>
          </p:cNvPr>
          <p:cNvSpPr txBox="1"/>
          <p:nvPr/>
        </p:nvSpPr>
        <p:spPr>
          <a:xfrm>
            <a:off x="8113014" y="4290740"/>
            <a:ext cx="29483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Lorem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ipsum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sit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amet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consectetur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sed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do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eiusmod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tempor</a:t>
            </a:r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Aliqua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. Ut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enim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ad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minim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veniam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bg1"/>
                </a:solidFill>
                <a:latin typeface="Raleway" panose="020B0003030101060003" pitchFamily="34" charset="0"/>
              </a:rPr>
              <a:t>quis</a:t>
            </a:r>
            <a:r>
              <a:rPr lang="fr-CA" sz="1400" b="1" dirty="0">
                <a:solidFill>
                  <a:schemeClr val="bg1"/>
                </a:solidFill>
                <a:latin typeface="Raleway" panose="020B00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bg1"/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bg1"/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bg1"/>
                </a:solidFill>
                <a:latin typeface="Raleway Medium" panose="020B0003030101060003" pitchFamily="34" charset="0"/>
              </a:rPr>
              <a:t>ullamco</a:t>
            </a:r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FEC0971-E0AE-984E-9BED-FFB6F559FCA1}"/>
              </a:ext>
            </a:extLst>
          </p:cNvPr>
          <p:cNvSpPr txBox="1"/>
          <p:nvPr/>
        </p:nvSpPr>
        <p:spPr>
          <a:xfrm>
            <a:off x="1448849" y="2590454"/>
            <a:ext cx="23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Déposez l’image de votre choix et mettre en arrière-plan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0070056-BABF-824E-95C5-10CDEF97FBCD}"/>
              </a:ext>
            </a:extLst>
          </p:cNvPr>
          <p:cNvSpPr txBox="1"/>
          <p:nvPr/>
        </p:nvSpPr>
        <p:spPr>
          <a:xfrm>
            <a:off x="4933454" y="2590454"/>
            <a:ext cx="23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Déposez l’image de votre choix et mettre en arrière-plan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072DED6-39E2-7A4D-9283-9AC40746FE23}"/>
              </a:ext>
            </a:extLst>
          </p:cNvPr>
          <p:cNvSpPr txBox="1"/>
          <p:nvPr/>
        </p:nvSpPr>
        <p:spPr>
          <a:xfrm>
            <a:off x="8467486" y="2590454"/>
            <a:ext cx="23354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bg2">
                    <a:lumMod val="50000"/>
                  </a:schemeClr>
                </a:solidFill>
              </a:rPr>
              <a:t>Déposez l’image de votre choix et mettre en arrière-plan</a:t>
            </a:r>
          </a:p>
        </p:txBody>
      </p:sp>
    </p:spTree>
    <p:extLst>
      <p:ext uri="{BB962C8B-B14F-4D97-AF65-F5344CB8AC3E}">
        <p14:creationId xmlns:p14="http://schemas.microsoft.com/office/powerpoint/2010/main" val="3708595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Espace réservé du contenu 26">
            <a:extLst>
              <a:ext uri="{FF2B5EF4-FFF2-40B4-BE49-F238E27FC236}">
                <a16:creationId xmlns:a16="http://schemas.microsoft.com/office/drawing/2014/main" id="{B2932FC5-FD34-2D44-9E2C-E626FD21A5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7123" r="17226"/>
          <a:stretch/>
        </p:blipFill>
        <p:spPr>
          <a:xfrm>
            <a:off x="0" y="0"/>
            <a:ext cx="12192000" cy="685800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98CA92-9A1A-6347-B9AB-4C37F0F81927}"/>
              </a:ext>
            </a:extLst>
          </p:cNvPr>
          <p:cNvSpPr/>
          <p:nvPr/>
        </p:nvSpPr>
        <p:spPr>
          <a:xfrm>
            <a:off x="462336" y="626529"/>
            <a:ext cx="4027251" cy="466466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96B680D-595E-B34C-AECB-76E0B16271BD}"/>
              </a:ext>
            </a:extLst>
          </p:cNvPr>
          <p:cNvSpPr/>
          <p:nvPr/>
        </p:nvSpPr>
        <p:spPr>
          <a:xfrm>
            <a:off x="472391" y="626529"/>
            <a:ext cx="4017196" cy="308224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4D79418-4A7D-784C-9066-D80BD4FB52BF}"/>
              </a:ext>
            </a:extLst>
          </p:cNvPr>
          <p:cNvSpPr txBox="1"/>
          <p:nvPr/>
        </p:nvSpPr>
        <p:spPr>
          <a:xfrm>
            <a:off x="565505" y="1045195"/>
            <a:ext cx="65140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4400" b="1" dirty="0">
                <a:solidFill>
                  <a:schemeClr val="tx2">
                    <a:lumMod val="75000"/>
                  </a:schemeClr>
                </a:solidFill>
                <a:latin typeface="Raleway ExtraBold" panose="020B0003030101060003" pitchFamily="34" charset="0"/>
              </a:rPr>
              <a:t>Titre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C4E0054-DC2C-DC4B-A92E-908D29A610E0}"/>
              </a:ext>
            </a:extLst>
          </p:cNvPr>
          <p:cNvSpPr txBox="1"/>
          <p:nvPr/>
        </p:nvSpPr>
        <p:spPr>
          <a:xfrm>
            <a:off x="623432" y="2226952"/>
            <a:ext cx="34796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Lorem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ipsum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sit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amet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consectetur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sed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do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eiusmod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tempor</a:t>
            </a:r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Aliqua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 Ut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enim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ad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minim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veniam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,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quis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tx2">
                  <a:lumMod val="75000"/>
                </a:schemeClr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nostrud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exercitation</a:t>
            </a:r>
            <a:r>
              <a:rPr lang="fr-CA" sz="1400" dirty="0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 </a:t>
            </a:r>
            <a:r>
              <a:rPr lang="fr-CA" sz="1400" dirty="0" err="1">
                <a:solidFill>
                  <a:schemeClr val="tx2">
                    <a:lumMod val="75000"/>
                  </a:schemeClr>
                </a:solidFill>
                <a:latin typeface="Raleway Medium" panose="020B0003030101060003" pitchFamily="34" charset="0"/>
              </a:rPr>
              <a:t>ullamco</a:t>
            </a:r>
            <a:endParaRPr lang="fr-CA" sz="1400" dirty="0">
              <a:solidFill>
                <a:schemeClr val="tx2">
                  <a:lumMod val="75000"/>
                </a:schemeClr>
              </a:solidFill>
              <a:latin typeface="Raleway Medium" panose="020B00030301010600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A" sz="1400" b="1" dirty="0">
              <a:solidFill>
                <a:schemeClr val="tx2">
                  <a:lumMod val="75000"/>
                </a:schemeClr>
              </a:solidFill>
              <a:latin typeface="Raleway" panose="020B0003030101060003" pitchFamily="34" charset="0"/>
            </a:endParaRPr>
          </a:p>
          <a:p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Nostrlaborisud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exercitation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ullamco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nisi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ut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commodo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consequat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 Duis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aute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irure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 </a:t>
            </a:r>
            <a:r>
              <a:rPr lang="fr-CA" sz="1400" b="1" dirty="0" err="1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dolor</a:t>
            </a:r>
            <a:r>
              <a:rPr lang="fr-CA" sz="1400" b="1" dirty="0">
                <a:solidFill>
                  <a:schemeClr val="tx2">
                    <a:lumMod val="75000"/>
                  </a:schemeClr>
                </a:solidFill>
                <a:latin typeface="Raleway" panose="020B0003030101060003" pitchFamily="34" charset="0"/>
              </a:rPr>
              <a:t>.</a:t>
            </a:r>
          </a:p>
          <a:p>
            <a:endParaRPr lang="fr-CA" sz="1400" b="1" dirty="0">
              <a:solidFill>
                <a:schemeClr val="bg1"/>
              </a:solidFill>
              <a:latin typeface="Raleway" panose="020B0003030101060003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F4BDAEF-8970-4D4E-A235-175783610B27}"/>
              </a:ext>
            </a:extLst>
          </p:cNvPr>
          <p:cNvSpPr/>
          <p:nvPr/>
        </p:nvSpPr>
        <p:spPr>
          <a:xfrm>
            <a:off x="722671" y="1952091"/>
            <a:ext cx="1293363" cy="726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2AB74F5-C99C-B6D9-4678-B8DE5408B467}"/>
              </a:ext>
            </a:extLst>
          </p:cNvPr>
          <p:cNvSpPr/>
          <p:nvPr/>
        </p:nvSpPr>
        <p:spPr>
          <a:xfrm>
            <a:off x="0" y="5917721"/>
            <a:ext cx="12192000" cy="940280"/>
          </a:xfrm>
          <a:prstGeom prst="rect">
            <a:avLst/>
          </a:prstGeom>
          <a:solidFill>
            <a:srgbClr val="007C7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9968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765</Words>
  <Application>Microsoft Macintosh PowerPoint</Application>
  <PresentationFormat>Grand écran</PresentationFormat>
  <Paragraphs>126</Paragraphs>
  <Slides>27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27</vt:i4>
      </vt:variant>
    </vt:vector>
  </HeadingPairs>
  <TitlesOfParts>
    <vt:vector size="36" baseType="lpstr">
      <vt:lpstr>Arial</vt:lpstr>
      <vt:lpstr>Calibri</vt:lpstr>
      <vt:lpstr>Calibri Light</vt:lpstr>
      <vt:lpstr>Raleway</vt:lpstr>
      <vt:lpstr>Raleway Black</vt:lpstr>
      <vt:lpstr>Raleway ExtraBold</vt:lpstr>
      <vt:lpstr>Raleway Medium</vt:lpstr>
      <vt:lpstr>Raleway SemiBold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Titre</vt:lpstr>
      <vt:lpstr>Présentation PowerPoint</vt:lpstr>
      <vt:lpstr>Présentation PowerPoint</vt:lpstr>
      <vt:lpstr>Titre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DCR</dc:creator>
  <cp:lastModifiedBy>Microsoft Office User</cp:lastModifiedBy>
  <cp:revision>44</cp:revision>
  <dcterms:created xsi:type="dcterms:W3CDTF">2019-09-09T16:56:59Z</dcterms:created>
  <dcterms:modified xsi:type="dcterms:W3CDTF">2023-01-25T21:10:54Z</dcterms:modified>
</cp:coreProperties>
</file>