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qo.ca/biblio/administration-gestion-projet" TargetMode="External"/><Relationship Id="rId2" Type="http://schemas.openxmlformats.org/officeDocument/2006/relationships/hyperlink" Target="http://uqo.ca/bibli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" y="162686"/>
            <a:ext cx="3712274" cy="660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4215384" y="2554283"/>
            <a:ext cx="7528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b="1" dirty="0" smtClean="0"/>
              <a:t>L’entrepreneuriat</a:t>
            </a:r>
          </a:p>
          <a:p>
            <a:pPr algn="ctr"/>
            <a:endParaRPr lang="fr-CA" sz="6600" b="1" dirty="0"/>
          </a:p>
        </p:txBody>
      </p:sp>
      <p:pic>
        <p:nvPicPr>
          <p:cNvPr id="1026" name="Imag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739" y="5745387"/>
            <a:ext cx="1915477" cy="102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215384" y="6411052"/>
            <a:ext cx="4096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 smtClean="0"/>
              <a:t>Mise à jour : Maryse Allain – bibliothèque Lucien-Brault</a:t>
            </a:r>
          </a:p>
          <a:p>
            <a:r>
              <a:rPr lang="fr-CA" sz="1050" dirty="0" smtClean="0"/>
              <a:t>Octobre 2016</a:t>
            </a:r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3833930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00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sz="4400" dirty="0" smtClean="0">
                <a:solidFill>
                  <a:schemeClr val="tx1"/>
                </a:solidFill>
              </a:rPr>
              <a:t>La bibliothèque et l’entrepreneuriat</a:t>
            </a:r>
            <a:endParaRPr lang="fr-CA" sz="4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4592" y="969264"/>
            <a:ext cx="9825368" cy="5669280"/>
          </a:xfrm>
          <a:solidFill>
            <a:schemeClr val="tx2">
              <a:lumMod val="75000"/>
            </a:schemeClr>
          </a:solidFill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1900" b="1" dirty="0">
                <a:solidFill>
                  <a:schemeClr val="bg1"/>
                </a:solidFill>
              </a:rPr>
              <a:t>L</a:t>
            </a:r>
            <a:r>
              <a:rPr lang="fr-CA" sz="1900" b="1" dirty="0" smtClean="0">
                <a:solidFill>
                  <a:schemeClr val="bg1"/>
                </a:solidFill>
              </a:rPr>
              <a:t>’expertise du personnel de la bibliothèque permet d’exploiter les ressources documentaires pour atteindre vos objectifs.</a:t>
            </a:r>
            <a:endParaRPr lang="fr-CA" sz="19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CA" sz="1900" b="1" dirty="0" smtClean="0">
                <a:solidFill>
                  <a:schemeClr val="bg1"/>
                </a:solidFill>
              </a:rPr>
              <a:t>L’entrepreneur peut s’appuyer sur les données fiables et crédibles de la bibliothèque</a:t>
            </a:r>
          </a:p>
          <a:p>
            <a:pPr algn="ctr"/>
            <a:endParaRPr lang="fr-CA" sz="1900" dirty="0">
              <a:solidFill>
                <a:schemeClr val="bg1"/>
              </a:solidFill>
            </a:endParaRPr>
          </a:p>
          <a:p>
            <a:pPr algn="ctr"/>
            <a:r>
              <a:rPr lang="fr-CA" sz="1900" dirty="0" smtClean="0">
                <a:solidFill>
                  <a:schemeClr val="bg1"/>
                </a:solidFill>
              </a:rPr>
              <a:t>Plans d’affaires</a:t>
            </a:r>
          </a:p>
          <a:p>
            <a:pPr algn="ctr"/>
            <a:r>
              <a:rPr lang="fr-CA" sz="1900" dirty="0" smtClean="0">
                <a:solidFill>
                  <a:schemeClr val="bg1"/>
                </a:solidFill>
              </a:rPr>
              <a:t>Études de marché</a:t>
            </a:r>
          </a:p>
          <a:p>
            <a:pPr algn="ctr"/>
            <a:r>
              <a:rPr lang="fr-CA" sz="1900" dirty="0" smtClean="0">
                <a:solidFill>
                  <a:schemeClr val="bg1"/>
                </a:solidFill>
              </a:rPr>
              <a:t>Analyses comparatives</a:t>
            </a:r>
          </a:p>
          <a:p>
            <a:pPr algn="ctr"/>
            <a:r>
              <a:rPr lang="fr-CA" sz="1900" dirty="0" smtClean="0">
                <a:solidFill>
                  <a:schemeClr val="bg1"/>
                </a:solidFill>
              </a:rPr>
              <a:t>Données financières</a:t>
            </a:r>
          </a:p>
          <a:p>
            <a:pPr algn="ctr"/>
            <a:r>
              <a:rPr lang="fr-CA" sz="1900" dirty="0" smtClean="0">
                <a:solidFill>
                  <a:schemeClr val="bg1"/>
                </a:solidFill>
              </a:rPr>
              <a:t>Données démographiques</a:t>
            </a:r>
          </a:p>
          <a:p>
            <a:pPr algn="ctr"/>
            <a:r>
              <a:rPr lang="fr-CA" sz="1900" dirty="0" smtClean="0">
                <a:solidFill>
                  <a:schemeClr val="bg1"/>
                </a:solidFill>
              </a:rPr>
              <a:t>Innovations</a:t>
            </a:r>
          </a:p>
          <a:p>
            <a:pPr marL="0" indent="0" algn="ctr">
              <a:buNone/>
            </a:pPr>
            <a:endParaRPr lang="fr-CA" sz="19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CA" sz="1900" b="1" dirty="0" smtClean="0">
                <a:solidFill>
                  <a:schemeClr val="bg1"/>
                </a:solidFill>
              </a:rPr>
              <a:t>Le savoir documentaire permet de vous </a:t>
            </a:r>
            <a:r>
              <a:rPr lang="fr-CA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inspirer</a:t>
            </a:r>
            <a:r>
              <a:rPr lang="fr-CA" sz="1900" b="1" dirty="0" smtClean="0">
                <a:solidFill>
                  <a:schemeClr val="bg1"/>
                </a:solidFill>
              </a:rPr>
              <a:t>, de </a:t>
            </a:r>
            <a:r>
              <a:rPr lang="fr-CA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valider vos intuitions </a:t>
            </a:r>
            <a:r>
              <a:rPr lang="fr-CA" sz="1900" b="1" dirty="0" smtClean="0">
                <a:solidFill>
                  <a:schemeClr val="bg1"/>
                </a:solidFill>
              </a:rPr>
              <a:t>et de </a:t>
            </a:r>
            <a:r>
              <a:rPr lang="fr-CA" sz="19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prendre des décisions éclairées.</a:t>
            </a:r>
          </a:p>
          <a:p>
            <a:pPr marL="0" indent="0" algn="ctr">
              <a:buNone/>
            </a:pPr>
            <a:endParaRPr lang="fr-CA" sz="19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r-CA" sz="1900" b="1" dirty="0" smtClean="0">
                <a:solidFill>
                  <a:schemeClr val="bg1"/>
                </a:solidFill>
              </a:rPr>
              <a:t>La bibliothèque de l’UQO est LA ressource d’expertise pour vous!</a:t>
            </a:r>
          </a:p>
          <a:p>
            <a:pPr algn="ctr"/>
            <a:endParaRPr lang="fr-CA" dirty="0" smtClean="0"/>
          </a:p>
          <a:p>
            <a:pPr algn="ctr"/>
            <a:endParaRPr lang="fr-CA" dirty="0"/>
          </a:p>
        </p:txBody>
      </p:sp>
      <p:pic>
        <p:nvPicPr>
          <p:cNvPr id="4" name="Image 3" descr="Have something to add to this article? The please let us know by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3" y="2294827"/>
            <a:ext cx="3691190" cy="2460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46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20000" y="2432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dirty="0" smtClean="0"/>
              <a:t>La </a:t>
            </a:r>
            <a:r>
              <a:rPr lang="fr-CA" sz="4400" dirty="0" smtClean="0"/>
              <a:t>bibliothèque</a:t>
            </a:r>
            <a:r>
              <a:rPr lang="fr-CA" dirty="0" smtClean="0"/>
              <a:t> et l’entrepreneuriat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2036064" y="1715072"/>
            <a:ext cx="8077200" cy="335070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</a:rPr>
              <a:t>L’endroit idéal pour : </a:t>
            </a:r>
          </a:p>
          <a:p>
            <a:pPr algn="ctr"/>
            <a:endParaRPr lang="fr-CA" sz="2400" dirty="0">
              <a:solidFill>
                <a:schemeClr val="bg1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Découvrir les sources d’informations pertinentes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Utiliser efficacement les ressources documentaires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Profiter des méthodologies et outils de travail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Consulter l’équipe pour répondre à vos besoins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r-CA" sz="2400" dirty="0" smtClean="0">
                <a:solidFill>
                  <a:schemeClr val="bg1"/>
                </a:solidFill>
              </a:rPr>
              <a:t>Profiter de nos équipements informatiques et installations</a:t>
            </a:r>
          </a:p>
          <a:p>
            <a:endParaRPr lang="fr-CA" dirty="0"/>
          </a:p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625" y="6061746"/>
            <a:ext cx="1347311" cy="7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20000" y="2432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400" dirty="0" smtClean="0"/>
              <a:t>Bases de données spécialisées en entrepreneuriat</a:t>
            </a:r>
            <a:endParaRPr lang="fr-CA" sz="44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00" y="1568768"/>
            <a:ext cx="10297920" cy="499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9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202296" y="79184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400" dirty="0" smtClean="0"/>
              <a:t>Bases de données branchées sur l’actualité</a:t>
            </a:r>
            <a:endParaRPr lang="fr-CA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08" y="1835658"/>
            <a:ext cx="7740929" cy="342519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321" y="5990514"/>
            <a:ext cx="1429607" cy="76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2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481" y="1034003"/>
            <a:ext cx="8590407" cy="5609518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120000" y="2432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400" dirty="0" smtClean="0"/>
              <a:t>Bases de données documentaires</a:t>
            </a:r>
            <a:endParaRPr lang="fr-CA" sz="4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625" y="6061746"/>
            <a:ext cx="1347311" cy="7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5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120000" y="24320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4400" dirty="0" smtClean="0"/>
              <a:t>La bibliothèque et l’entrepreneuri</a:t>
            </a:r>
            <a:r>
              <a:rPr lang="fr-CA" dirty="0" smtClean="0"/>
              <a:t>at</a:t>
            </a:r>
            <a:endParaRPr lang="fr-CA" dirty="0"/>
          </a:p>
        </p:txBody>
      </p:sp>
      <p:sp>
        <p:nvSpPr>
          <p:cNvPr id="3" name="ZoneTexte 2"/>
          <p:cNvSpPr txBox="1"/>
          <p:nvPr/>
        </p:nvSpPr>
        <p:spPr>
          <a:xfrm>
            <a:off x="292608" y="1198876"/>
            <a:ext cx="11658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 smtClean="0">
                <a:solidFill>
                  <a:srgbClr val="FFFF00"/>
                </a:solidFill>
              </a:rPr>
              <a:t>Visitez notre page Web de la bibliothèque pour plus de détail!</a:t>
            </a:r>
          </a:p>
          <a:p>
            <a:pPr algn="ctr"/>
            <a:endParaRPr lang="fr-CA" dirty="0"/>
          </a:p>
          <a:p>
            <a:pPr algn="ctr"/>
            <a:r>
              <a:rPr lang="fr-CA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</a:t>
            </a:r>
            <a:r>
              <a:rPr lang="fr-C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uqo.ca/biblio</a:t>
            </a:r>
            <a:endParaRPr lang="fr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CA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C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</a:p>
          <a:p>
            <a:pPr algn="ctr"/>
            <a:endParaRPr lang="fr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fr-CA" sz="20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fr-CA" sz="20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uqo.ca/biblio/administration-gestion-projet</a:t>
            </a:r>
            <a:endParaRPr lang="fr-CA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CA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CA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C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endParaRPr lang="fr-CA" dirty="0" smtClean="0"/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endParaRPr lang="fr-CA" dirty="0"/>
          </a:p>
          <a:p>
            <a:pPr algn="ctr"/>
            <a:r>
              <a:rPr lang="fr-CA" b="1" dirty="0" smtClean="0">
                <a:solidFill>
                  <a:schemeClr val="bg1"/>
                </a:solidFill>
              </a:rPr>
              <a:t>L’équipe de la bibliothèque vous souhaite un bon succès dans vos recherches!</a:t>
            </a:r>
            <a:endParaRPr lang="fr-CA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3625" y="6061746"/>
            <a:ext cx="1347311" cy="71705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5636" y="3778513"/>
            <a:ext cx="8841644" cy="20340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6469550"/>
            <a:ext cx="4096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50" dirty="0" smtClean="0"/>
              <a:t>Mise à jour : Maryse Allain – bibliothèque Lucien-Brault</a:t>
            </a:r>
          </a:p>
          <a:p>
            <a:r>
              <a:rPr lang="fr-CA" sz="1050" dirty="0" smtClean="0"/>
              <a:t>Octobre 2016</a:t>
            </a:r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2594306748"/>
      </p:ext>
    </p:extLst>
  </p:cSld>
  <p:clrMapOvr>
    <a:masterClrMapping/>
  </p:clrMapOvr>
</p:sld>
</file>

<file path=ppt/theme/theme1.xml><?xml version="1.0" encoding="utf-8"?>
<a:theme xmlns:a="http://schemas.openxmlformats.org/drawingml/2006/main" name="Profondeur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TM04033923[[fn=Profondeur]]</Template>
  <TotalTime>29</TotalTime>
  <Words>188</Words>
  <Application>Microsoft Office PowerPoint</Application>
  <PresentationFormat>Grand écran</PresentationFormat>
  <Paragraphs>48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Corbel</vt:lpstr>
      <vt:lpstr>Profondeur</vt:lpstr>
      <vt:lpstr>Présentation PowerPoint</vt:lpstr>
      <vt:lpstr>La bibliothèque et l’entrepreneuriat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Allain, Maryse</dc:creator>
  <cp:lastModifiedBy>Allain, Maryse</cp:lastModifiedBy>
  <cp:revision>6</cp:revision>
  <cp:lastPrinted>2016-10-14T16:54:27Z</cp:lastPrinted>
  <dcterms:created xsi:type="dcterms:W3CDTF">2016-10-14T16:26:20Z</dcterms:created>
  <dcterms:modified xsi:type="dcterms:W3CDTF">2016-10-14T16:57:21Z</dcterms:modified>
</cp:coreProperties>
</file>